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256" r:id="rId2"/>
    <p:sldId id="257" r:id="rId3"/>
  </p:sldIdLst>
  <p:sldSz cx="6858000" cy="9144000" type="screen4x3"/>
  <p:notesSz cx="6738938" cy="98726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FCCFF"/>
    <a:srgbClr val="FFCC00"/>
    <a:srgbClr val="FFFF00"/>
    <a:srgbClr val="5B9BD5"/>
    <a:srgbClr val="E6E6E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9" d="100"/>
          <a:sy n="89" d="100"/>
        </p:scale>
        <p:origin x="1506" y="-15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20206" cy="49534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7172" y="0"/>
            <a:ext cx="2920206" cy="495348"/>
          </a:xfrm>
          <a:prstGeom prst="rect">
            <a:avLst/>
          </a:prstGeom>
        </p:spPr>
        <p:txBody>
          <a:bodyPr vert="horz" lIns="91440" tIns="45720" rIns="91440" bIns="45720" rtlCol="0"/>
          <a:lstStyle>
            <a:lvl1pPr algn="r">
              <a:defRPr sz="1200"/>
            </a:lvl1pPr>
          </a:lstStyle>
          <a:p>
            <a:fld id="{4F86CC28-26D4-485E-B19F-4292A632B679}" type="datetimeFigureOut">
              <a:rPr kumimoji="1" lang="ja-JP" altLang="en-US" smtClean="0"/>
              <a:t>2019/6/17</a:t>
            </a:fld>
            <a:endParaRPr kumimoji="1" lang="ja-JP" altLang="en-US"/>
          </a:p>
        </p:txBody>
      </p:sp>
      <p:sp>
        <p:nvSpPr>
          <p:cNvPr id="4" name="スライド イメージ プレースホルダー 3"/>
          <p:cNvSpPr>
            <a:spLocks noGrp="1" noRot="1" noChangeAspect="1"/>
          </p:cNvSpPr>
          <p:nvPr>
            <p:ph type="sldImg" idx="2"/>
          </p:nvPr>
        </p:nvSpPr>
        <p:spPr>
          <a:xfrm>
            <a:off x="2120900" y="1233488"/>
            <a:ext cx="2497138" cy="3332162"/>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894" y="4751219"/>
            <a:ext cx="5391150" cy="388736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7317"/>
            <a:ext cx="2920206" cy="49534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7172" y="9377317"/>
            <a:ext cx="2920206" cy="495347"/>
          </a:xfrm>
          <a:prstGeom prst="rect">
            <a:avLst/>
          </a:prstGeom>
        </p:spPr>
        <p:txBody>
          <a:bodyPr vert="horz" lIns="91440" tIns="45720" rIns="91440" bIns="45720" rtlCol="0" anchor="b"/>
          <a:lstStyle>
            <a:lvl1pPr algn="r">
              <a:defRPr sz="1200"/>
            </a:lvl1pPr>
          </a:lstStyle>
          <a:p>
            <a:fld id="{5542F952-8E2C-429F-B71B-DE2C511BD43C}" type="slidenum">
              <a:rPr kumimoji="1" lang="ja-JP" altLang="en-US" smtClean="0"/>
              <a:t>‹#›</a:t>
            </a:fld>
            <a:endParaRPr kumimoji="1" lang="ja-JP" altLang="en-US"/>
          </a:p>
        </p:txBody>
      </p:sp>
    </p:spTree>
    <p:extLst>
      <p:ext uri="{BB962C8B-B14F-4D97-AF65-F5344CB8AC3E}">
        <p14:creationId xmlns:p14="http://schemas.microsoft.com/office/powerpoint/2010/main" val="118161567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FBA2FFE-2C14-420F-BB09-B2802CF4A468}" type="slidenum">
              <a:rPr kumimoji="1" lang="ja-JP" altLang="en-US" smtClean="0"/>
              <a:t>2</a:t>
            </a:fld>
            <a:endParaRPr kumimoji="1" lang="ja-JP" altLang="en-US"/>
          </a:p>
        </p:txBody>
      </p:sp>
    </p:spTree>
    <p:extLst>
      <p:ext uri="{BB962C8B-B14F-4D97-AF65-F5344CB8AC3E}">
        <p14:creationId xmlns:p14="http://schemas.microsoft.com/office/powerpoint/2010/main" val="23358866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3B9F164-F604-467E-8ED0-F31663A40124}" type="datetimeFigureOut">
              <a:rPr kumimoji="1" lang="ja-JP" altLang="en-US" smtClean="0"/>
              <a:t>2019/6/17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A1705E5-54CA-4ED8-BDFD-471370637DC8}" type="slidenum">
              <a:rPr kumimoji="1" lang="ja-JP" altLang="en-US" smtClean="0"/>
              <a:t>‹#›</a:t>
            </a:fld>
            <a:endParaRPr kumimoji="1" lang="ja-JP" altLang="en-US"/>
          </a:p>
        </p:txBody>
      </p:sp>
    </p:spTree>
    <p:extLst>
      <p:ext uri="{BB962C8B-B14F-4D97-AF65-F5344CB8AC3E}">
        <p14:creationId xmlns:p14="http://schemas.microsoft.com/office/powerpoint/2010/main" val="34640949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3B9F164-F604-467E-8ED0-F31663A40124}" type="datetimeFigureOut">
              <a:rPr kumimoji="1" lang="ja-JP" altLang="en-US" smtClean="0"/>
              <a:t>2019/6/17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A1705E5-54CA-4ED8-BDFD-471370637DC8}" type="slidenum">
              <a:rPr kumimoji="1" lang="ja-JP" altLang="en-US" smtClean="0"/>
              <a:t>‹#›</a:t>
            </a:fld>
            <a:endParaRPr kumimoji="1" lang="ja-JP" altLang="en-US"/>
          </a:p>
        </p:txBody>
      </p:sp>
    </p:spTree>
    <p:extLst>
      <p:ext uri="{BB962C8B-B14F-4D97-AF65-F5344CB8AC3E}">
        <p14:creationId xmlns:p14="http://schemas.microsoft.com/office/powerpoint/2010/main" val="3112852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3B9F164-F604-467E-8ED0-F31663A40124}" type="datetimeFigureOut">
              <a:rPr kumimoji="1" lang="ja-JP" altLang="en-US" smtClean="0"/>
              <a:t>2019/6/17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A1705E5-54CA-4ED8-BDFD-471370637DC8}" type="slidenum">
              <a:rPr kumimoji="1" lang="ja-JP" altLang="en-US" smtClean="0"/>
              <a:t>‹#›</a:t>
            </a:fld>
            <a:endParaRPr kumimoji="1" lang="ja-JP" altLang="en-US"/>
          </a:p>
        </p:txBody>
      </p:sp>
    </p:spTree>
    <p:extLst>
      <p:ext uri="{BB962C8B-B14F-4D97-AF65-F5344CB8AC3E}">
        <p14:creationId xmlns:p14="http://schemas.microsoft.com/office/powerpoint/2010/main" val="13151042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3B9F164-F604-467E-8ED0-F31663A40124}" type="datetimeFigureOut">
              <a:rPr kumimoji="1" lang="ja-JP" altLang="en-US" smtClean="0"/>
              <a:t>2019/6/17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A1705E5-54CA-4ED8-BDFD-471370637DC8}" type="slidenum">
              <a:rPr kumimoji="1" lang="ja-JP" altLang="en-US" smtClean="0"/>
              <a:t>‹#›</a:t>
            </a:fld>
            <a:endParaRPr kumimoji="1" lang="ja-JP" altLang="en-US"/>
          </a:p>
        </p:txBody>
      </p:sp>
    </p:spTree>
    <p:extLst>
      <p:ext uri="{BB962C8B-B14F-4D97-AF65-F5344CB8AC3E}">
        <p14:creationId xmlns:p14="http://schemas.microsoft.com/office/powerpoint/2010/main" val="39445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3B9F164-F604-467E-8ED0-F31663A40124}" type="datetimeFigureOut">
              <a:rPr kumimoji="1" lang="ja-JP" altLang="en-US" smtClean="0"/>
              <a:t>2019/6/17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A1705E5-54CA-4ED8-BDFD-471370637DC8}" type="slidenum">
              <a:rPr kumimoji="1" lang="ja-JP" altLang="en-US" smtClean="0"/>
              <a:t>‹#›</a:t>
            </a:fld>
            <a:endParaRPr kumimoji="1" lang="ja-JP" altLang="en-US"/>
          </a:p>
        </p:txBody>
      </p:sp>
    </p:spTree>
    <p:extLst>
      <p:ext uri="{BB962C8B-B14F-4D97-AF65-F5344CB8AC3E}">
        <p14:creationId xmlns:p14="http://schemas.microsoft.com/office/powerpoint/2010/main" val="881300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3B9F164-F604-467E-8ED0-F31663A40124}" type="datetimeFigureOut">
              <a:rPr kumimoji="1" lang="ja-JP" altLang="en-US" smtClean="0"/>
              <a:t>2019/6/17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A1705E5-54CA-4ED8-BDFD-471370637DC8}" type="slidenum">
              <a:rPr kumimoji="1" lang="ja-JP" altLang="en-US" smtClean="0"/>
              <a:t>‹#›</a:t>
            </a:fld>
            <a:endParaRPr kumimoji="1" lang="ja-JP" altLang="en-US"/>
          </a:p>
        </p:txBody>
      </p:sp>
    </p:spTree>
    <p:extLst>
      <p:ext uri="{BB962C8B-B14F-4D97-AF65-F5344CB8AC3E}">
        <p14:creationId xmlns:p14="http://schemas.microsoft.com/office/powerpoint/2010/main" val="20668853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340100"/>
            <a:ext cx="2901255"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340100"/>
            <a:ext cx="2915543"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3B9F164-F604-467E-8ED0-F31663A40124}" type="datetimeFigureOut">
              <a:rPr kumimoji="1" lang="ja-JP" altLang="en-US" smtClean="0"/>
              <a:t>2019/6/17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A1705E5-54CA-4ED8-BDFD-471370637DC8}" type="slidenum">
              <a:rPr kumimoji="1" lang="ja-JP" altLang="en-US" smtClean="0"/>
              <a:t>‹#›</a:t>
            </a:fld>
            <a:endParaRPr kumimoji="1" lang="ja-JP" altLang="en-US"/>
          </a:p>
        </p:txBody>
      </p:sp>
    </p:spTree>
    <p:extLst>
      <p:ext uri="{BB962C8B-B14F-4D97-AF65-F5344CB8AC3E}">
        <p14:creationId xmlns:p14="http://schemas.microsoft.com/office/powerpoint/2010/main" val="23607416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3B9F164-F604-467E-8ED0-F31663A40124}" type="datetimeFigureOut">
              <a:rPr kumimoji="1" lang="ja-JP" altLang="en-US" smtClean="0"/>
              <a:t>2019/6/17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A1705E5-54CA-4ED8-BDFD-471370637DC8}" type="slidenum">
              <a:rPr kumimoji="1" lang="ja-JP" altLang="en-US" smtClean="0"/>
              <a:t>‹#›</a:t>
            </a:fld>
            <a:endParaRPr kumimoji="1" lang="ja-JP" altLang="en-US"/>
          </a:p>
        </p:txBody>
      </p:sp>
    </p:spTree>
    <p:extLst>
      <p:ext uri="{BB962C8B-B14F-4D97-AF65-F5344CB8AC3E}">
        <p14:creationId xmlns:p14="http://schemas.microsoft.com/office/powerpoint/2010/main" val="28330949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B9F164-F604-467E-8ED0-F31663A40124}" type="datetimeFigureOut">
              <a:rPr kumimoji="1" lang="ja-JP" altLang="en-US" smtClean="0"/>
              <a:t>2019/6/17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A1705E5-54CA-4ED8-BDFD-471370637DC8}" type="slidenum">
              <a:rPr kumimoji="1" lang="ja-JP" altLang="en-US" smtClean="0"/>
              <a:t>‹#›</a:t>
            </a:fld>
            <a:endParaRPr kumimoji="1" lang="ja-JP" altLang="en-US"/>
          </a:p>
        </p:txBody>
      </p:sp>
    </p:spTree>
    <p:extLst>
      <p:ext uri="{BB962C8B-B14F-4D97-AF65-F5344CB8AC3E}">
        <p14:creationId xmlns:p14="http://schemas.microsoft.com/office/powerpoint/2010/main" val="899231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3B9F164-F604-467E-8ED0-F31663A40124}" type="datetimeFigureOut">
              <a:rPr kumimoji="1" lang="ja-JP" altLang="en-US" smtClean="0"/>
              <a:t>2019/6/17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A1705E5-54CA-4ED8-BDFD-471370637DC8}" type="slidenum">
              <a:rPr kumimoji="1" lang="ja-JP" altLang="en-US" smtClean="0"/>
              <a:t>‹#›</a:t>
            </a:fld>
            <a:endParaRPr kumimoji="1" lang="ja-JP" altLang="en-US"/>
          </a:p>
        </p:txBody>
      </p:sp>
    </p:spTree>
    <p:extLst>
      <p:ext uri="{BB962C8B-B14F-4D97-AF65-F5344CB8AC3E}">
        <p14:creationId xmlns:p14="http://schemas.microsoft.com/office/powerpoint/2010/main" val="2061010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3B9F164-F604-467E-8ED0-F31663A40124}" type="datetimeFigureOut">
              <a:rPr kumimoji="1" lang="ja-JP" altLang="en-US" smtClean="0"/>
              <a:t>2019/6/17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A1705E5-54CA-4ED8-BDFD-471370637DC8}" type="slidenum">
              <a:rPr kumimoji="1" lang="ja-JP" altLang="en-US" smtClean="0"/>
              <a:t>‹#›</a:t>
            </a:fld>
            <a:endParaRPr kumimoji="1" lang="ja-JP" altLang="en-US"/>
          </a:p>
        </p:txBody>
      </p:sp>
    </p:spTree>
    <p:extLst>
      <p:ext uri="{BB962C8B-B14F-4D97-AF65-F5344CB8AC3E}">
        <p14:creationId xmlns:p14="http://schemas.microsoft.com/office/powerpoint/2010/main" val="2337317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C3B9F164-F604-467E-8ED0-F31663A40124}" type="datetimeFigureOut">
              <a:rPr kumimoji="1" lang="ja-JP" altLang="en-US" smtClean="0"/>
              <a:t>2019/6/17</a:t>
            </a:fld>
            <a:endParaRPr kumimoji="1" lang="ja-JP" alt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7A1705E5-54CA-4ED8-BDFD-471370637DC8}" type="slidenum">
              <a:rPr kumimoji="1" lang="ja-JP" altLang="en-US" smtClean="0"/>
              <a:t>‹#›</a:t>
            </a:fld>
            <a:endParaRPr kumimoji="1" lang="ja-JP" altLang="en-US"/>
          </a:p>
        </p:txBody>
      </p:sp>
    </p:spTree>
    <p:extLst>
      <p:ext uri="{BB962C8B-B14F-4D97-AF65-F5344CB8AC3E}">
        <p14:creationId xmlns:p14="http://schemas.microsoft.com/office/powerpoint/2010/main" val="130225461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 name="図 4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22430" y="1732346"/>
            <a:ext cx="3287051" cy="3521180"/>
          </a:xfrm>
          <a:prstGeom prst="rect">
            <a:avLst/>
          </a:prstGeom>
        </p:spPr>
      </p:pic>
      <p:sp>
        <p:nvSpPr>
          <p:cNvPr id="46" name="星 5 45"/>
          <p:cNvSpPr/>
          <p:nvPr/>
        </p:nvSpPr>
        <p:spPr>
          <a:xfrm rot="819544">
            <a:off x="1339683" y="4353109"/>
            <a:ext cx="1062637" cy="945091"/>
          </a:xfrm>
          <a:prstGeom prst="star5">
            <a:avLst>
              <a:gd name="adj" fmla="val 25483"/>
              <a:gd name="hf" fmla="val 105146"/>
              <a:gd name="vf" fmla="val 110557"/>
            </a:avLst>
          </a:prstGeom>
          <a:solidFill>
            <a:schemeClr val="accent2">
              <a:alpha val="49804"/>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 name="図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79448" y="386864"/>
            <a:ext cx="1478552" cy="1345482"/>
          </a:xfrm>
          <a:prstGeom prst="rect">
            <a:avLst/>
          </a:prstGeom>
        </p:spPr>
      </p:pic>
      <p:sp>
        <p:nvSpPr>
          <p:cNvPr id="8" name="テキスト ボックス 7"/>
          <p:cNvSpPr txBox="1"/>
          <p:nvPr/>
        </p:nvSpPr>
        <p:spPr>
          <a:xfrm>
            <a:off x="579654" y="657299"/>
            <a:ext cx="5785339" cy="769441"/>
          </a:xfrm>
          <a:prstGeom prst="rect">
            <a:avLst/>
          </a:prstGeom>
          <a:noFill/>
        </p:spPr>
        <p:txBody>
          <a:bodyPr wrap="square" rtlCol="0">
            <a:spAutoFit/>
          </a:bodyPr>
          <a:lstStyle/>
          <a:p>
            <a:pPr lvl="0"/>
            <a:r>
              <a:rPr lang="ja-JP" altLang="en-US" sz="4400" dirty="0">
                <a:ln w="0"/>
                <a:solidFill>
                  <a:srgbClr val="FFC000"/>
                </a:solidFill>
                <a:effectLst>
                  <a:outerShdw blurRad="50800" dist="38100" algn="l" rotWithShape="0">
                    <a:prstClr val="black">
                      <a:alpha val="40000"/>
                    </a:prstClr>
                  </a:outerShdw>
                </a:effectLst>
                <a:latin typeface="HGP創英角ﾎﾟｯﾌﾟ体" panose="040B0A00000000000000" pitchFamily="50" charset="-128"/>
                <a:ea typeface="HGP創英角ﾎﾟｯﾌﾟ体" panose="040B0A00000000000000" pitchFamily="50" charset="-128"/>
              </a:rPr>
              <a:t>ハロウィン仮装パレード</a:t>
            </a:r>
          </a:p>
        </p:txBody>
      </p:sp>
      <p:sp>
        <p:nvSpPr>
          <p:cNvPr id="9" name="テキスト ボックス 8"/>
          <p:cNvSpPr txBox="1"/>
          <p:nvPr/>
        </p:nvSpPr>
        <p:spPr>
          <a:xfrm>
            <a:off x="448089" y="452522"/>
            <a:ext cx="2531462" cy="400110"/>
          </a:xfrm>
          <a:prstGeom prst="rect">
            <a:avLst/>
          </a:prstGeom>
          <a:noFill/>
        </p:spPr>
        <p:txBody>
          <a:bodyPr wrap="none" rtlCol="0">
            <a:spAutoFit/>
          </a:bodyPr>
          <a:lstStyle/>
          <a:p>
            <a:r>
              <a:rPr kumimoji="1" lang="ja-JP" altLang="en-US" sz="2000" b="1" dirty="0">
                <a:ln w="0"/>
                <a:solidFill>
                  <a:srgbClr val="FF0000"/>
                </a:solidFill>
                <a:effectLst>
                  <a:outerShdw blurRad="50800" dist="38100" dir="2700000" algn="tl" rotWithShape="0">
                    <a:prstClr val="black">
                      <a:alpha val="40000"/>
                    </a:prstClr>
                  </a:outerShdw>
                </a:effectLst>
                <a:latin typeface="+mn-ea"/>
              </a:rPr>
              <a:t>第</a:t>
            </a:r>
            <a:r>
              <a:rPr kumimoji="1" lang="en-US" altLang="ja-JP" sz="2000" b="1" dirty="0">
                <a:ln w="0"/>
                <a:solidFill>
                  <a:srgbClr val="FF0000"/>
                </a:solidFill>
                <a:effectLst>
                  <a:outerShdw blurRad="50800" dist="38100" dir="2700000" algn="tl" rotWithShape="0">
                    <a:prstClr val="black">
                      <a:alpha val="40000"/>
                    </a:prstClr>
                  </a:outerShdw>
                </a:effectLst>
                <a:latin typeface="+mn-ea"/>
              </a:rPr>
              <a:t>43</a:t>
            </a:r>
            <a:r>
              <a:rPr kumimoji="1" lang="ja-JP" altLang="en-US" sz="2000" b="1" dirty="0">
                <a:ln w="0"/>
                <a:solidFill>
                  <a:srgbClr val="FF0000"/>
                </a:solidFill>
                <a:effectLst>
                  <a:outerShdw blurRad="50800" dist="38100" dir="2700000" algn="tl" rotWithShape="0">
                    <a:prstClr val="black">
                      <a:alpha val="40000"/>
                    </a:prstClr>
                  </a:outerShdw>
                </a:effectLst>
                <a:latin typeface="+mn-ea"/>
              </a:rPr>
              <a:t>回春日井まつり</a:t>
            </a:r>
          </a:p>
        </p:txBody>
      </p:sp>
      <p:pic>
        <p:nvPicPr>
          <p:cNvPr id="11" name="図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50077"/>
            <a:ext cx="6944651" cy="497700"/>
          </a:xfrm>
          <a:prstGeom prst="rect">
            <a:avLst/>
          </a:prstGeom>
        </p:spPr>
      </p:pic>
      <p:pic>
        <p:nvPicPr>
          <p:cNvPr id="12" name="図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651" y="8681470"/>
            <a:ext cx="6944651" cy="497700"/>
          </a:xfrm>
          <a:prstGeom prst="rect">
            <a:avLst/>
          </a:prstGeom>
        </p:spPr>
      </p:pic>
      <p:pic>
        <p:nvPicPr>
          <p:cNvPr id="13" name="図 1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877" y="1796219"/>
            <a:ext cx="3717572" cy="2478382"/>
          </a:xfrm>
          <a:prstGeom prst="rect">
            <a:avLst/>
          </a:prstGeom>
          <a:ln>
            <a:noFill/>
          </a:ln>
          <a:effectLst>
            <a:softEdge rad="112500"/>
          </a:effectLst>
        </p:spPr>
      </p:pic>
      <p:sp>
        <p:nvSpPr>
          <p:cNvPr id="27" name="角丸四角形 26"/>
          <p:cNvSpPr/>
          <p:nvPr/>
        </p:nvSpPr>
        <p:spPr>
          <a:xfrm>
            <a:off x="210019" y="5428459"/>
            <a:ext cx="6351310" cy="2803124"/>
          </a:xfrm>
          <a:prstGeom prst="roundRect">
            <a:avLst/>
          </a:prstGeom>
          <a:ln w="57150"/>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grpSp>
        <p:nvGrpSpPr>
          <p:cNvPr id="28" name="グループ化 27"/>
          <p:cNvGrpSpPr/>
          <p:nvPr/>
        </p:nvGrpSpPr>
        <p:grpSpPr>
          <a:xfrm>
            <a:off x="496071" y="5591910"/>
            <a:ext cx="6065259" cy="2631490"/>
            <a:chOff x="-5858338" y="848495"/>
            <a:chExt cx="6282739" cy="2686547"/>
          </a:xfrm>
        </p:grpSpPr>
        <p:sp>
          <p:nvSpPr>
            <p:cNvPr id="29" name="テキスト ボックス 28"/>
            <p:cNvSpPr txBox="1"/>
            <p:nvPr/>
          </p:nvSpPr>
          <p:spPr>
            <a:xfrm>
              <a:off x="-2898292" y="848495"/>
              <a:ext cx="3322693" cy="2686547"/>
            </a:xfrm>
            <a:prstGeom prst="rect">
              <a:avLst/>
            </a:prstGeom>
            <a:noFill/>
          </p:spPr>
          <p:txBody>
            <a:bodyPr wrap="square" rtlCol="0">
              <a:spAutoFit/>
            </a:bodyPr>
            <a:lstStyle/>
            <a:p>
              <a:r>
                <a:rPr lang="en-US" altLang="ja-JP" sz="1500" dirty="0"/>
                <a:t>〈</a:t>
              </a:r>
              <a:r>
                <a:rPr lang="ja-JP" altLang="en-US" sz="1500" dirty="0"/>
                <a:t>練習日程</a:t>
              </a:r>
              <a:r>
                <a:rPr lang="en-US" altLang="ja-JP" sz="1500" dirty="0"/>
                <a:t>〉</a:t>
              </a:r>
            </a:p>
            <a:p>
              <a:r>
                <a:rPr lang="en-US" altLang="ja-JP" sz="1500" dirty="0"/>
                <a:t> 8/24(</a:t>
              </a:r>
              <a:r>
                <a:rPr lang="ja-JP" altLang="en-US" sz="1500" dirty="0"/>
                <a:t>土</a:t>
              </a:r>
              <a:r>
                <a:rPr lang="en-US" altLang="ja-JP" sz="1500" dirty="0"/>
                <a:t>)  </a:t>
              </a:r>
              <a:r>
                <a:rPr lang="ja-JP" altLang="en-US" sz="1500" dirty="0"/>
                <a:t>　　　 </a:t>
              </a:r>
              <a:endParaRPr lang="en-US" altLang="ja-JP" sz="1500" dirty="0"/>
            </a:p>
            <a:p>
              <a:r>
                <a:rPr lang="ja-JP" altLang="en-US" sz="1500" dirty="0"/>
                <a:t> </a:t>
              </a:r>
              <a:r>
                <a:rPr lang="en-US" altLang="ja-JP" sz="1500" dirty="0"/>
                <a:t>9/8(</a:t>
              </a:r>
              <a:r>
                <a:rPr lang="ja-JP" altLang="en-US" sz="1500" dirty="0"/>
                <a:t>日</a:t>
              </a:r>
              <a:r>
                <a:rPr lang="en-US" altLang="ja-JP" sz="1500" dirty="0"/>
                <a:t>),14(</a:t>
              </a:r>
              <a:r>
                <a:rPr lang="ja-JP" altLang="en-US" sz="1500" dirty="0"/>
                <a:t>土</a:t>
              </a:r>
              <a:r>
                <a:rPr lang="en-US" altLang="ja-JP" sz="1500" dirty="0"/>
                <a:t>),22(</a:t>
              </a:r>
              <a:r>
                <a:rPr lang="ja-JP" altLang="en-US" sz="1500" dirty="0"/>
                <a:t>日</a:t>
              </a:r>
              <a:r>
                <a:rPr lang="en-US" altLang="ja-JP" sz="1500" dirty="0"/>
                <a:t>)</a:t>
              </a:r>
              <a:endParaRPr lang="ja-JP" altLang="en-US" sz="1500" dirty="0"/>
            </a:p>
            <a:p>
              <a:r>
                <a:rPr lang="en-US" altLang="ja-JP" sz="1500" dirty="0"/>
                <a:t>10/6(</a:t>
              </a:r>
              <a:r>
                <a:rPr lang="ja-JP" altLang="en-US" sz="1500" dirty="0"/>
                <a:t>日</a:t>
              </a:r>
              <a:r>
                <a:rPr lang="en-US" altLang="ja-JP" sz="1500" dirty="0"/>
                <a:t>),12(</a:t>
              </a:r>
              <a:r>
                <a:rPr lang="ja-JP" altLang="en-US" sz="1500" dirty="0"/>
                <a:t>土</a:t>
              </a:r>
              <a:r>
                <a:rPr lang="en-US" altLang="ja-JP" sz="1500" dirty="0"/>
                <a:t>)</a:t>
              </a:r>
            </a:p>
            <a:p>
              <a:r>
                <a:rPr lang="en-US" altLang="ja-JP" sz="1500" dirty="0"/>
                <a:t>〈</a:t>
              </a:r>
              <a:r>
                <a:rPr lang="ja-JP" altLang="en-US" sz="1500" dirty="0"/>
                <a:t>時間</a:t>
              </a:r>
              <a:r>
                <a:rPr lang="en-US" altLang="ja-JP" sz="1500" dirty="0"/>
                <a:t>〉</a:t>
              </a:r>
            </a:p>
            <a:p>
              <a:r>
                <a:rPr lang="en-US" altLang="ja-JP" sz="1500" dirty="0"/>
                <a:t>10</a:t>
              </a:r>
              <a:r>
                <a:rPr lang="ja-JP" altLang="en-US" sz="1500" dirty="0"/>
                <a:t>：</a:t>
              </a:r>
              <a:r>
                <a:rPr lang="en-US" altLang="ja-JP" sz="1500" dirty="0"/>
                <a:t>00</a:t>
              </a:r>
              <a:r>
                <a:rPr lang="ja-JP" altLang="en-US" sz="1500" dirty="0"/>
                <a:t>～</a:t>
              </a:r>
              <a:r>
                <a:rPr lang="en-US" altLang="ja-JP" sz="1500" dirty="0"/>
                <a:t>11</a:t>
              </a:r>
              <a:r>
                <a:rPr lang="ja-JP" altLang="en-US" sz="1500" dirty="0"/>
                <a:t>：</a:t>
              </a:r>
              <a:r>
                <a:rPr lang="en-US" altLang="ja-JP" sz="1500" dirty="0"/>
                <a:t>30</a:t>
              </a:r>
            </a:p>
            <a:p>
              <a:r>
                <a:rPr lang="en-US" altLang="ja-JP" sz="1500" dirty="0"/>
                <a:t>(9/8</a:t>
              </a:r>
              <a:r>
                <a:rPr lang="ja-JP" altLang="en-US" sz="1500" dirty="0"/>
                <a:t>のみ </a:t>
              </a:r>
              <a:r>
                <a:rPr lang="en-US" altLang="ja-JP" sz="1500" dirty="0"/>
                <a:t>14:30</a:t>
              </a:r>
              <a:r>
                <a:rPr lang="ja-JP" altLang="en-US" sz="1500" dirty="0"/>
                <a:t>～</a:t>
              </a:r>
              <a:r>
                <a:rPr lang="en-US" altLang="ja-JP" sz="1500" dirty="0"/>
                <a:t>16:00)</a:t>
              </a:r>
            </a:p>
            <a:p>
              <a:r>
                <a:rPr lang="en-US" altLang="ja-JP" sz="1500" dirty="0"/>
                <a:t>※</a:t>
              </a:r>
              <a:r>
                <a:rPr lang="ja-JP" altLang="en-US" sz="1500" dirty="0"/>
                <a:t>練習は全</a:t>
              </a:r>
              <a:r>
                <a:rPr lang="en-US" altLang="ja-JP" sz="1500" dirty="0"/>
                <a:t>6</a:t>
              </a:r>
              <a:r>
                <a:rPr lang="ja-JP" altLang="en-US" sz="1500" dirty="0"/>
                <a:t>回です。</a:t>
              </a:r>
              <a:endParaRPr lang="en-US" altLang="ja-JP" sz="1500" dirty="0"/>
            </a:p>
            <a:p>
              <a:r>
                <a:rPr lang="ja-JP" altLang="en-US" sz="1500" dirty="0"/>
                <a:t>動きやすい格好で来てください。</a:t>
              </a:r>
              <a:endParaRPr lang="en-US" altLang="ja-JP" sz="1500" dirty="0"/>
            </a:p>
            <a:p>
              <a:r>
                <a:rPr lang="en-US" altLang="ja-JP" sz="1500" dirty="0"/>
                <a:t>※</a:t>
              </a:r>
              <a:r>
                <a:rPr lang="ja-JP" altLang="en-US" sz="1500" dirty="0"/>
                <a:t>詳細は後日、連絡担当者の方にお知らせします。</a:t>
              </a:r>
            </a:p>
          </p:txBody>
        </p:sp>
        <p:sp>
          <p:nvSpPr>
            <p:cNvPr id="30" name="テキスト ボックス 29"/>
            <p:cNvSpPr txBox="1"/>
            <p:nvPr/>
          </p:nvSpPr>
          <p:spPr>
            <a:xfrm>
              <a:off x="-5858338" y="900246"/>
              <a:ext cx="2960045" cy="1508238"/>
            </a:xfrm>
            <a:prstGeom prst="rect">
              <a:avLst/>
            </a:prstGeom>
            <a:noFill/>
          </p:spPr>
          <p:txBody>
            <a:bodyPr wrap="square" rtlCol="0">
              <a:spAutoFit/>
            </a:bodyPr>
            <a:lstStyle/>
            <a:p>
              <a:r>
                <a:rPr lang="en-US" altLang="ja-JP" sz="1500" dirty="0"/>
                <a:t>〈</a:t>
              </a:r>
              <a:r>
                <a:rPr lang="ja-JP" altLang="en-US" sz="1500" dirty="0"/>
                <a:t>募集要項</a:t>
              </a:r>
              <a:r>
                <a:rPr lang="en-US" altLang="ja-JP" sz="1500" dirty="0"/>
                <a:t>〉</a:t>
              </a:r>
              <a:endParaRPr lang="ja-JP" altLang="en-US" sz="1500" dirty="0"/>
            </a:p>
            <a:p>
              <a:r>
                <a:rPr lang="ja-JP" altLang="en-US" sz="1500" dirty="0"/>
                <a:t>対象：年長・小学</a:t>
              </a:r>
              <a:r>
                <a:rPr lang="en-US" altLang="ja-JP" sz="1500" dirty="0"/>
                <a:t>1</a:t>
              </a:r>
              <a:r>
                <a:rPr lang="ja-JP" altLang="en-US" sz="1500" dirty="0"/>
                <a:t>～</a:t>
              </a:r>
              <a:r>
                <a:rPr lang="en-US" altLang="ja-JP" sz="1500" dirty="0"/>
                <a:t>6</a:t>
              </a:r>
              <a:r>
                <a:rPr lang="ja-JP" altLang="en-US" sz="1500" dirty="0"/>
                <a:t>年生</a:t>
              </a:r>
            </a:p>
            <a:p>
              <a:r>
                <a:rPr lang="ja-JP" altLang="en-US" sz="1500" dirty="0"/>
                <a:t>定員：</a:t>
              </a:r>
              <a:r>
                <a:rPr lang="en-US" altLang="ja-JP" sz="1500" dirty="0"/>
                <a:t>30</a:t>
              </a:r>
              <a:r>
                <a:rPr lang="ja-JP" altLang="en-US" sz="1500" dirty="0"/>
                <a:t>人</a:t>
              </a:r>
            </a:p>
            <a:p>
              <a:r>
                <a:rPr lang="ja-JP" altLang="en-US" sz="1500" dirty="0"/>
                <a:t>応募締切：</a:t>
              </a:r>
              <a:r>
                <a:rPr lang="en-US" altLang="ja-JP" sz="1500" dirty="0"/>
                <a:t>7</a:t>
              </a:r>
              <a:r>
                <a:rPr lang="ja-JP" altLang="en-US" sz="1500"/>
                <a:t>月</a:t>
              </a:r>
              <a:r>
                <a:rPr lang="en-US" altLang="ja-JP" sz="1500" dirty="0"/>
                <a:t>26</a:t>
              </a:r>
              <a:r>
                <a:rPr lang="ja-JP" altLang="en-US" sz="1500" dirty="0"/>
                <a:t>日（金）</a:t>
              </a:r>
            </a:p>
            <a:p>
              <a:r>
                <a:rPr lang="en-US" altLang="ja-JP" sz="1500" dirty="0"/>
                <a:t>※</a:t>
              </a:r>
              <a:r>
                <a:rPr lang="ja-JP" altLang="en-US" sz="1500" dirty="0"/>
                <a:t>先着順で定員に達し次第締め切ります。</a:t>
              </a:r>
              <a:endParaRPr kumimoji="1" lang="ja-JP" altLang="en-US" sz="1500" dirty="0"/>
            </a:p>
          </p:txBody>
        </p:sp>
        <p:sp>
          <p:nvSpPr>
            <p:cNvPr id="31" name="テキスト ボックス 30"/>
            <p:cNvSpPr txBox="1"/>
            <p:nvPr/>
          </p:nvSpPr>
          <p:spPr>
            <a:xfrm>
              <a:off x="-5858338" y="2329861"/>
              <a:ext cx="3790752" cy="1036913"/>
            </a:xfrm>
            <a:prstGeom prst="rect">
              <a:avLst/>
            </a:prstGeom>
            <a:noFill/>
          </p:spPr>
          <p:txBody>
            <a:bodyPr wrap="square" rtlCol="0">
              <a:spAutoFit/>
            </a:bodyPr>
            <a:lstStyle/>
            <a:p>
              <a:r>
                <a:rPr lang="en-US" altLang="ja-JP" sz="1500" dirty="0"/>
                <a:t>〈</a:t>
              </a:r>
              <a:r>
                <a:rPr lang="ja-JP" altLang="en-US" sz="1500" dirty="0"/>
                <a:t>練習のご案内</a:t>
              </a:r>
              <a:r>
                <a:rPr lang="en-US" altLang="ja-JP" sz="1500" dirty="0"/>
                <a:t>〉</a:t>
              </a:r>
            </a:p>
            <a:p>
              <a:r>
                <a:rPr lang="ja-JP" altLang="en-US" sz="1500" dirty="0"/>
                <a:t>練習場所：レディヤンかすがい</a:t>
              </a:r>
            </a:p>
            <a:p>
              <a:r>
                <a:rPr lang="ja-JP" altLang="en-US" sz="1500" dirty="0"/>
                <a:t>所在地：〒</a:t>
              </a:r>
              <a:r>
                <a:rPr lang="en-US" altLang="ja-JP" sz="1500" dirty="0"/>
                <a:t>486-0844</a:t>
              </a:r>
            </a:p>
            <a:p>
              <a:r>
                <a:rPr lang="ja-JP" altLang="en-US" sz="1500" dirty="0"/>
                <a:t>春日井市鳥居松町</a:t>
              </a:r>
              <a:r>
                <a:rPr lang="en-US" altLang="ja-JP" sz="1500" dirty="0"/>
                <a:t>2‐247</a:t>
              </a:r>
              <a:endParaRPr lang="ja-JP" altLang="en-US" sz="1500" dirty="0"/>
            </a:p>
          </p:txBody>
        </p:sp>
      </p:grpSp>
      <p:sp>
        <p:nvSpPr>
          <p:cNvPr id="32" name="テキスト ボックス 31"/>
          <p:cNvSpPr txBox="1"/>
          <p:nvPr/>
        </p:nvSpPr>
        <p:spPr>
          <a:xfrm>
            <a:off x="1119920" y="8223400"/>
            <a:ext cx="4531507" cy="584775"/>
          </a:xfrm>
          <a:prstGeom prst="rect">
            <a:avLst/>
          </a:prstGeom>
          <a:noFill/>
        </p:spPr>
        <p:txBody>
          <a:bodyPr wrap="square" rtlCol="0">
            <a:spAutoFit/>
          </a:bodyPr>
          <a:lstStyle/>
          <a:p>
            <a:pPr algn="ctr"/>
            <a:r>
              <a:rPr lang="ja-JP" altLang="en-US" sz="1600" dirty="0">
                <a:solidFill>
                  <a:schemeClr val="accent5">
                    <a:lumMod val="75000"/>
                  </a:schemeClr>
                </a:solidFill>
              </a:rPr>
              <a:t>（企画）中部大学ボランティア・</a:t>
            </a:r>
            <a:r>
              <a:rPr lang="en-US" altLang="ja-JP" sz="1600" dirty="0">
                <a:solidFill>
                  <a:schemeClr val="accent5">
                    <a:lumMod val="75000"/>
                  </a:schemeClr>
                </a:solidFill>
              </a:rPr>
              <a:t>NPO</a:t>
            </a:r>
            <a:r>
              <a:rPr lang="ja-JP" altLang="en-US" sz="1600" dirty="0">
                <a:solidFill>
                  <a:schemeClr val="accent5">
                    <a:lumMod val="75000"/>
                  </a:schemeClr>
                </a:solidFill>
              </a:rPr>
              <a:t>センター</a:t>
            </a:r>
            <a:endParaRPr lang="en-US" altLang="ja-JP" sz="1600" dirty="0">
              <a:solidFill>
                <a:schemeClr val="accent5">
                  <a:lumMod val="75000"/>
                </a:schemeClr>
              </a:solidFill>
            </a:endParaRPr>
          </a:p>
          <a:p>
            <a:pPr algn="ctr"/>
            <a:r>
              <a:rPr lang="ja-JP" altLang="en-US" sz="1600" dirty="0">
                <a:solidFill>
                  <a:schemeClr val="accent5">
                    <a:lumMod val="75000"/>
                  </a:schemeClr>
                </a:solidFill>
              </a:rPr>
              <a:t> </a:t>
            </a:r>
            <a:r>
              <a:rPr kumimoji="1" lang="ja-JP" altLang="en-US" sz="1600" dirty="0">
                <a:solidFill>
                  <a:schemeClr val="accent5">
                    <a:lumMod val="75000"/>
                  </a:schemeClr>
                </a:solidFill>
              </a:rPr>
              <a:t>（主催）春日井市、春日井まつり実行委員会</a:t>
            </a:r>
          </a:p>
        </p:txBody>
      </p:sp>
      <p:sp>
        <p:nvSpPr>
          <p:cNvPr id="43" name="テキスト ボックス 42"/>
          <p:cNvSpPr txBox="1"/>
          <p:nvPr/>
        </p:nvSpPr>
        <p:spPr>
          <a:xfrm>
            <a:off x="3790516" y="1979151"/>
            <a:ext cx="2961974" cy="3139321"/>
          </a:xfrm>
          <a:prstGeom prst="rect">
            <a:avLst/>
          </a:prstGeom>
          <a:noFill/>
        </p:spPr>
        <p:txBody>
          <a:bodyPr wrap="square" rtlCol="0">
            <a:spAutoFit/>
          </a:bodyPr>
          <a:lstStyle/>
          <a:p>
            <a:pPr algn="just"/>
            <a:r>
              <a:rPr lang="ja-JP" altLang="en-US" b="1" dirty="0"/>
              <a:t>春日井まつりにて行われるパレードに参加して、子どもと学生がお菓子を配りながら一緒に踊ります！</a:t>
            </a:r>
            <a:endParaRPr lang="en-US" altLang="ja-JP" b="1" dirty="0"/>
          </a:p>
          <a:p>
            <a:pPr algn="just"/>
            <a:r>
              <a:rPr lang="ja-JP" altLang="en-US" b="1" dirty="0"/>
              <a:t>本番に向けた練習では子ども同士はもちろん学生との絆が生まれ、パレード当日は一生の宝物となること間違いなし！</a:t>
            </a:r>
            <a:endParaRPr lang="en-US" altLang="ja-JP" b="1" dirty="0"/>
          </a:p>
          <a:p>
            <a:pPr algn="just"/>
            <a:r>
              <a:rPr lang="ja-JP" altLang="en-US" b="1" dirty="0"/>
              <a:t>みんなで楽しい思い出を作りましょう！！</a:t>
            </a:r>
          </a:p>
        </p:txBody>
      </p:sp>
      <p:sp>
        <p:nvSpPr>
          <p:cNvPr id="44" name="星 5 43"/>
          <p:cNvSpPr/>
          <p:nvPr/>
        </p:nvSpPr>
        <p:spPr>
          <a:xfrm rot="20878824">
            <a:off x="15432" y="4213639"/>
            <a:ext cx="1618423" cy="1494695"/>
          </a:xfrm>
          <a:prstGeom prst="star5">
            <a:avLst>
              <a:gd name="adj" fmla="val 25483"/>
              <a:gd name="hf" fmla="val 105146"/>
              <a:gd name="vf" fmla="val 110557"/>
            </a:avLst>
          </a:prstGeom>
          <a:solidFill>
            <a:srgbClr val="FFCC00">
              <a:alpha val="49804"/>
            </a:srgb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テキスト ボックス 39"/>
          <p:cNvSpPr txBox="1"/>
          <p:nvPr/>
        </p:nvSpPr>
        <p:spPr>
          <a:xfrm>
            <a:off x="614741" y="4522419"/>
            <a:ext cx="2857582" cy="646331"/>
          </a:xfrm>
          <a:prstGeom prst="rect">
            <a:avLst/>
          </a:prstGeom>
          <a:solidFill>
            <a:schemeClr val="accent6">
              <a:lumMod val="40000"/>
              <a:lumOff val="60000"/>
              <a:alpha val="80000"/>
            </a:schemeClr>
          </a:solidFill>
        </p:spPr>
        <p:txBody>
          <a:bodyPr wrap="square" rtlCol="0">
            <a:spAutoFit/>
          </a:bodyPr>
          <a:lstStyle/>
          <a:p>
            <a:r>
              <a:rPr lang="ja-JP" altLang="en-US" b="1" dirty="0"/>
              <a:t>本番：</a:t>
            </a:r>
            <a:r>
              <a:rPr lang="en-US" altLang="ja-JP" b="1" dirty="0"/>
              <a:t>2019</a:t>
            </a:r>
            <a:r>
              <a:rPr lang="ja-JP" altLang="en-US" b="1" dirty="0"/>
              <a:t>年</a:t>
            </a:r>
            <a:r>
              <a:rPr lang="en-US" altLang="ja-JP" b="1" dirty="0"/>
              <a:t>10</a:t>
            </a:r>
            <a:r>
              <a:rPr lang="ja-JP" altLang="en-US" b="1" dirty="0"/>
              <a:t>月</a:t>
            </a:r>
            <a:r>
              <a:rPr lang="en-US" altLang="ja-JP" b="1" dirty="0"/>
              <a:t>20</a:t>
            </a:r>
            <a:r>
              <a:rPr lang="ja-JP" altLang="en-US" b="1" dirty="0"/>
              <a:t>日</a:t>
            </a:r>
            <a:r>
              <a:rPr lang="en-US" altLang="ja-JP" b="1" dirty="0"/>
              <a:t>(</a:t>
            </a:r>
            <a:r>
              <a:rPr lang="ja-JP" altLang="en-US" b="1" dirty="0"/>
              <a:t>日</a:t>
            </a:r>
            <a:r>
              <a:rPr lang="en-US" altLang="ja-JP" b="1" dirty="0"/>
              <a:t>)</a:t>
            </a:r>
          </a:p>
          <a:p>
            <a:r>
              <a:rPr lang="ja-JP" altLang="en-US" b="1" dirty="0"/>
              <a:t> 曲：ドラえもん</a:t>
            </a:r>
            <a:r>
              <a:rPr lang="en-US" altLang="ja-JP" b="1" dirty="0"/>
              <a:t>(</a:t>
            </a:r>
            <a:r>
              <a:rPr lang="ja-JP" altLang="en-US" b="1" dirty="0"/>
              <a:t>星野源</a:t>
            </a:r>
            <a:r>
              <a:rPr lang="en-US" altLang="ja-JP" b="1" dirty="0"/>
              <a:t>)</a:t>
            </a:r>
          </a:p>
        </p:txBody>
      </p:sp>
    </p:spTree>
    <p:extLst>
      <p:ext uri="{BB962C8B-B14F-4D97-AF65-F5344CB8AC3E}">
        <p14:creationId xmlns:p14="http://schemas.microsoft.com/office/powerpoint/2010/main" val="31067168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nvPr>
        </p:nvGraphicFramePr>
        <p:xfrm>
          <a:off x="270144" y="6258839"/>
          <a:ext cx="6172200" cy="1722120"/>
        </p:xfrm>
        <a:graphic>
          <a:graphicData uri="http://schemas.openxmlformats.org/drawingml/2006/table">
            <a:tbl>
              <a:tblPr firstRow="1" firstCol="1" lastRow="1" lastCol="1" bandRow="1" bandCol="1">
                <a:tableStyleId>{5C22544A-7EE6-4342-B048-85BDC9FD1C3A}</a:tableStyleId>
              </a:tblPr>
              <a:tblGrid>
                <a:gridCol w="3083409">
                  <a:extLst>
                    <a:ext uri="{9D8B030D-6E8A-4147-A177-3AD203B41FA5}">
                      <a16:colId xmlns:a16="http://schemas.microsoft.com/office/drawing/2014/main" val="20000"/>
                    </a:ext>
                  </a:extLst>
                </a:gridCol>
                <a:gridCol w="3088791">
                  <a:extLst>
                    <a:ext uri="{9D8B030D-6E8A-4147-A177-3AD203B41FA5}">
                      <a16:colId xmlns:a16="http://schemas.microsoft.com/office/drawing/2014/main" val="20001"/>
                    </a:ext>
                  </a:extLst>
                </a:gridCol>
              </a:tblGrid>
              <a:tr h="0">
                <a:tc gridSpan="2">
                  <a:txBody>
                    <a:bodyPr/>
                    <a:lstStyle/>
                    <a:p>
                      <a:pPr algn="just">
                        <a:spcAft>
                          <a:spcPts val="0"/>
                        </a:spcAft>
                      </a:pPr>
                      <a:r>
                        <a:rPr lang="ja-JP" sz="800" kern="100" dirty="0">
                          <a:solidFill>
                            <a:schemeClr val="tx1"/>
                          </a:solidFill>
                          <a:effectLst/>
                        </a:rPr>
                        <a:t>※応募者は下記の応募規約に必ず同意のうえ、お申し込みください。</a:t>
                      </a:r>
                      <a:endParaRPr lang="ja-JP" sz="1000" kern="100" dirty="0">
                        <a:solidFill>
                          <a:schemeClr val="tx1"/>
                        </a:solidFill>
                        <a:effectLst/>
                        <a:latin typeface="Century"/>
                        <a:ea typeface="ＭＳ 明朝"/>
                        <a:cs typeface="Times New Roman"/>
                      </a:endParaRPr>
                    </a:p>
                  </a:txBody>
                  <a:tcPr marL="64574" marR="64574" marT="0" marB="0" anchor="ctr">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10000"/>
                  </a:ext>
                </a:extLst>
              </a:tr>
              <a:tr h="1534264">
                <a:tc>
                  <a:txBody>
                    <a:bodyPr/>
                    <a:lstStyle/>
                    <a:p>
                      <a:pPr marL="88900" indent="-88900" algn="just">
                        <a:spcAft>
                          <a:spcPts val="0"/>
                        </a:spcAft>
                      </a:pPr>
                      <a:endParaRPr lang="en-US" altLang="ja-JP" sz="700" kern="100" dirty="0">
                        <a:solidFill>
                          <a:schemeClr val="tx1"/>
                        </a:solidFill>
                        <a:effectLst/>
                      </a:endParaRPr>
                    </a:p>
                    <a:p>
                      <a:pPr marL="88900" indent="-88900" algn="just">
                        <a:spcAft>
                          <a:spcPts val="0"/>
                        </a:spcAft>
                      </a:pPr>
                      <a:r>
                        <a:rPr lang="ja-JP" sz="700" kern="100" dirty="0">
                          <a:solidFill>
                            <a:schemeClr val="tx1"/>
                          </a:solidFill>
                          <a:effectLst/>
                        </a:rPr>
                        <a:t>＜応募規約＞</a:t>
                      </a:r>
                      <a:endParaRPr lang="ja-JP" sz="1000" kern="100" dirty="0">
                        <a:solidFill>
                          <a:schemeClr val="tx1"/>
                        </a:solidFill>
                        <a:effectLst/>
                      </a:endParaRPr>
                    </a:p>
                    <a:p>
                      <a:pPr marL="88900" indent="-88900" algn="just">
                        <a:spcAft>
                          <a:spcPts val="0"/>
                        </a:spcAft>
                      </a:pPr>
                      <a:r>
                        <a:rPr lang="en-US" sz="700" kern="100" dirty="0">
                          <a:solidFill>
                            <a:schemeClr val="tx1"/>
                          </a:solidFill>
                          <a:effectLst/>
                        </a:rPr>
                        <a:t>1.</a:t>
                      </a:r>
                      <a:r>
                        <a:rPr lang="ja-JP" sz="700" kern="100" dirty="0">
                          <a:solidFill>
                            <a:schemeClr val="tx1"/>
                          </a:solidFill>
                          <a:effectLst/>
                        </a:rPr>
                        <a:t>自己都合による申込後のキャンセルはいたしません。また、参加協賛金の返金を求めません。</a:t>
                      </a:r>
                      <a:endParaRPr lang="ja-JP" sz="1000" kern="100" dirty="0">
                        <a:solidFill>
                          <a:schemeClr val="tx1"/>
                        </a:solidFill>
                        <a:effectLst/>
                      </a:endParaRPr>
                    </a:p>
                    <a:p>
                      <a:pPr marL="88900" indent="-88900" algn="just">
                        <a:spcAft>
                          <a:spcPts val="0"/>
                        </a:spcAft>
                      </a:pPr>
                      <a:r>
                        <a:rPr lang="en-US" sz="700" kern="100" dirty="0">
                          <a:solidFill>
                            <a:schemeClr val="tx1"/>
                          </a:solidFill>
                          <a:effectLst/>
                        </a:rPr>
                        <a:t>2.</a:t>
                      </a:r>
                      <a:r>
                        <a:rPr lang="ja-JP" sz="700" kern="100" dirty="0">
                          <a:solidFill>
                            <a:schemeClr val="tx1"/>
                          </a:solidFill>
                          <a:effectLst/>
                        </a:rPr>
                        <a:t>地震・風水害・事件・事故等による開催縮小・中止の場合であっても参加協賛金の返金は一切求めません。</a:t>
                      </a:r>
                      <a:endParaRPr lang="ja-JP" sz="1000" kern="100" dirty="0">
                        <a:solidFill>
                          <a:schemeClr val="tx1"/>
                        </a:solidFill>
                        <a:effectLst/>
                      </a:endParaRPr>
                    </a:p>
                    <a:p>
                      <a:pPr marL="88900" indent="-88900" algn="just">
                        <a:spcAft>
                          <a:spcPts val="0"/>
                        </a:spcAft>
                      </a:pPr>
                      <a:r>
                        <a:rPr lang="en-US" sz="700" kern="100" dirty="0">
                          <a:solidFill>
                            <a:schemeClr val="tx1"/>
                          </a:solidFill>
                          <a:effectLst/>
                        </a:rPr>
                        <a:t>3.</a:t>
                      </a:r>
                      <a:r>
                        <a:rPr lang="ja-JP" sz="700" kern="100" dirty="0">
                          <a:solidFill>
                            <a:schemeClr val="tx1"/>
                          </a:solidFill>
                          <a:effectLst/>
                        </a:rPr>
                        <a:t>傷病、事故、紛失等に対し、自己の責任においてまつりに参加します。</a:t>
                      </a:r>
                      <a:endParaRPr lang="ja-JP" sz="1000" kern="100" dirty="0">
                        <a:solidFill>
                          <a:schemeClr val="tx1"/>
                        </a:solidFill>
                        <a:effectLst/>
                      </a:endParaRPr>
                    </a:p>
                    <a:p>
                      <a:pPr marL="88900" indent="-88900" algn="just">
                        <a:spcAft>
                          <a:spcPts val="0"/>
                        </a:spcAft>
                      </a:pPr>
                      <a:r>
                        <a:rPr lang="en-US" sz="700" kern="100" dirty="0">
                          <a:solidFill>
                            <a:schemeClr val="tx1"/>
                          </a:solidFill>
                          <a:effectLst/>
                        </a:rPr>
                        <a:t>4.</a:t>
                      </a:r>
                      <a:r>
                        <a:rPr lang="ja-JP" sz="700" kern="100" dirty="0">
                          <a:solidFill>
                            <a:schemeClr val="tx1"/>
                          </a:solidFill>
                          <a:effectLst/>
                        </a:rPr>
                        <a:t>まつり開催中に傷病が発生した場合、応急手当を受けることに異議ありません。その方法、経過等について、主催者の責任を問いません。</a:t>
                      </a:r>
                      <a:endParaRPr lang="ja-JP" sz="1000" kern="100" dirty="0">
                        <a:solidFill>
                          <a:schemeClr val="tx1"/>
                        </a:solidFill>
                        <a:effectLst/>
                      </a:endParaRPr>
                    </a:p>
                    <a:p>
                      <a:pPr marL="88900" indent="-88900" algn="just">
                        <a:spcAft>
                          <a:spcPts val="0"/>
                        </a:spcAft>
                      </a:pPr>
                      <a:r>
                        <a:rPr lang="en-US" sz="700" kern="100" dirty="0">
                          <a:solidFill>
                            <a:schemeClr val="tx1"/>
                          </a:solidFill>
                          <a:effectLst/>
                        </a:rPr>
                        <a:t>5.</a:t>
                      </a:r>
                      <a:r>
                        <a:rPr lang="ja-JP" sz="700" kern="100" dirty="0">
                          <a:solidFill>
                            <a:schemeClr val="tx1"/>
                          </a:solidFill>
                          <a:effectLst/>
                        </a:rPr>
                        <a:t>まつり開催中の事故、紛失、傷病等に関し、主催者の責任を免除し、損害賠償等の請求を行いません。</a:t>
                      </a:r>
                      <a:endParaRPr lang="ja-JP" sz="1000" kern="100" dirty="0">
                        <a:solidFill>
                          <a:schemeClr val="tx1"/>
                        </a:solidFill>
                        <a:effectLst/>
                      </a:endParaRPr>
                    </a:p>
                    <a:p>
                      <a:pPr marL="88900" indent="-88900" algn="just">
                        <a:spcAft>
                          <a:spcPts val="0"/>
                        </a:spcAft>
                      </a:pPr>
                      <a:r>
                        <a:rPr lang="en-US" sz="700" kern="100" dirty="0">
                          <a:solidFill>
                            <a:schemeClr val="tx1"/>
                          </a:solidFill>
                          <a:effectLst/>
                        </a:rPr>
                        <a:t>6.</a:t>
                      </a:r>
                      <a:r>
                        <a:rPr lang="ja-JP" sz="700" kern="100" dirty="0">
                          <a:solidFill>
                            <a:schemeClr val="tx1"/>
                          </a:solidFill>
                          <a:effectLst/>
                        </a:rPr>
                        <a:t>まつり開催中の事故・傷病への補償は主催者側が加入した保険の範囲内であることを了承します。</a:t>
                      </a:r>
                      <a:endParaRPr lang="ja-JP" sz="1000" kern="100" dirty="0">
                        <a:solidFill>
                          <a:schemeClr val="tx1"/>
                        </a:solidFill>
                        <a:effectLst/>
                        <a:latin typeface="Century"/>
                        <a:ea typeface="ＭＳ 明朝"/>
                        <a:cs typeface="Times New Roman"/>
                      </a:endParaRPr>
                    </a:p>
                  </a:txBody>
                  <a:tcPr marL="64574" marR="6457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88900" indent="-88900" algn="just">
                        <a:spcAft>
                          <a:spcPts val="0"/>
                        </a:spcAft>
                      </a:pPr>
                      <a:endParaRPr lang="en-US" sz="700" kern="100" dirty="0">
                        <a:solidFill>
                          <a:schemeClr val="bg1"/>
                        </a:solidFill>
                        <a:effectLst/>
                      </a:endParaRPr>
                    </a:p>
                    <a:p>
                      <a:pPr marL="88900" indent="-88900" algn="just">
                        <a:spcAft>
                          <a:spcPts val="0"/>
                        </a:spcAft>
                      </a:pPr>
                      <a:r>
                        <a:rPr lang="en-US" altLang="ja-JP" sz="700" kern="100" dirty="0">
                          <a:solidFill>
                            <a:schemeClr val="tx1"/>
                          </a:solidFill>
                          <a:effectLst/>
                        </a:rPr>
                        <a:t>7.</a:t>
                      </a:r>
                      <a:r>
                        <a:rPr lang="ja-JP" altLang="en-US" sz="700" kern="100" dirty="0">
                          <a:solidFill>
                            <a:schemeClr val="tx1"/>
                          </a:solidFill>
                          <a:effectLst/>
                        </a:rPr>
                        <a:t>参加者が未成年の場合は、参加者の家族・親族・保護者がまつりへの参加を承諾しています。</a:t>
                      </a:r>
                    </a:p>
                    <a:p>
                      <a:pPr marL="88900" indent="-88900" algn="just">
                        <a:spcAft>
                          <a:spcPts val="0"/>
                        </a:spcAft>
                      </a:pPr>
                      <a:r>
                        <a:rPr lang="en-US" altLang="ja-JP" sz="700" kern="100" dirty="0">
                          <a:solidFill>
                            <a:schemeClr val="tx1"/>
                          </a:solidFill>
                          <a:effectLst/>
                        </a:rPr>
                        <a:t>8.</a:t>
                      </a:r>
                      <a:r>
                        <a:rPr lang="ja-JP" altLang="en-US" sz="700" kern="100" dirty="0">
                          <a:solidFill>
                            <a:schemeClr val="tx1"/>
                          </a:solidFill>
                          <a:effectLst/>
                        </a:rPr>
                        <a:t>パフォーマンスが第三者のいかなる権利も侵害していないことを保証し、万一、第三者から苦情があった場合は自己の責任で解決します。</a:t>
                      </a:r>
                    </a:p>
                    <a:p>
                      <a:pPr marL="88900" indent="-88900" algn="just">
                        <a:spcAft>
                          <a:spcPts val="0"/>
                        </a:spcAft>
                      </a:pPr>
                      <a:r>
                        <a:rPr lang="en-US" altLang="ja-JP" sz="700" kern="100" dirty="0">
                          <a:solidFill>
                            <a:schemeClr val="tx1"/>
                          </a:solidFill>
                          <a:effectLst/>
                        </a:rPr>
                        <a:t>9.</a:t>
                      </a:r>
                      <a:r>
                        <a:rPr lang="ja-JP" altLang="en-US" sz="700" kern="100" dirty="0">
                          <a:solidFill>
                            <a:schemeClr val="tx1"/>
                          </a:solidFill>
                          <a:effectLst/>
                        </a:rPr>
                        <a:t>まつりの写真等がホームページ、パンフレット等に掲載・利用されることを承諾します。また、その掲載権・使用権は主催者に属します。</a:t>
                      </a:r>
                    </a:p>
                    <a:p>
                      <a:pPr marL="88900" indent="-88900" algn="just">
                        <a:spcAft>
                          <a:spcPts val="0"/>
                        </a:spcAft>
                      </a:pPr>
                      <a:r>
                        <a:rPr lang="en-US" altLang="ja-JP" sz="700" kern="100" dirty="0">
                          <a:solidFill>
                            <a:schemeClr val="tx1"/>
                          </a:solidFill>
                          <a:effectLst/>
                        </a:rPr>
                        <a:t>10.</a:t>
                      </a:r>
                      <a:r>
                        <a:rPr lang="ja-JP" altLang="en-US" sz="700" kern="100" dirty="0">
                          <a:solidFill>
                            <a:schemeClr val="tx1"/>
                          </a:solidFill>
                          <a:effectLst/>
                        </a:rPr>
                        <a:t>暴力団員、暴力団密接関係者に該当する者、公序良俗に反する団体ではありません。</a:t>
                      </a:r>
                    </a:p>
                    <a:p>
                      <a:pPr marL="88900" indent="-88900" algn="just">
                        <a:spcAft>
                          <a:spcPts val="0"/>
                        </a:spcAft>
                      </a:pPr>
                      <a:r>
                        <a:rPr lang="en-US" altLang="ja-JP" sz="700" kern="100" dirty="0">
                          <a:solidFill>
                            <a:schemeClr val="tx1"/>
                          </a:solidFill>
                          <a:effectLst/>
                        </a:rPr>
                        <a:t>11.</a:t>
                      </a:r>
                      <a:r>
                        <a:rPr lang="ja-JP" altLang="en-US" sz="700" kern="100" dirty="0">
                          <a:solidFill>
                            <a:schemeClr val="tx1"/>
                          </a:solidFill>
                          <a:effectLst/>
                        </a:rPr>
                        <a:t>まつり応募者の個人情報の取り扱いは、下記に記載する規約に則ります。</a:t>
                      </a:r>
                    </a:p>
                    <a:p>
                      <a:pPr marL="88900" indent="-88900" algn="just">
                        <a:spcAft>
                          <a:spcPts val="0"/>
                        </a:spcAft>
                      </a:pPr>
                      <a:r>
                        <a:rPr lang="en-US" altLang="ja-JP" sz="700" kern="100" dirty="0">
                          <a:solidFill>
                            <a:schemeClr val="tx1"/>
                          </a:solidFill>
                          <a:effectLst/>
                        </a:rPr>
                        <a:t>12.</a:t>
                      </a:r>
                      <a:r>
                        <a:rPr lang="ja-JP" altLang="en-US" sz="700" kern="100" dirty="0">
                          <a:solidFill>
                            <a:schemeClr val="tx1"/>
                          </a:solidFill>
                          <a:effectLst/>
                        </a:rPr>
                        <a:t>本応募規約に記載のない事項は、主催者の判断に従います。</a:t>
                      </a:r>
                    </a:p>
                    <a:p>
                      <a:pPr marL="88900" indent="-88900" algn="just">
                        <a:spcAft>
                          <a:spcPts val="0"/>
                        </a:spcAft>
                      </a:pPr>
                      <a:endParaRPr lang="ja-JP" altLang="en-US" sz="700" kern="100" dirty="0">
                        <a:solidFill>
                          <a:schemeClr val="tx1"/>
                        </a:solidFill>
                        <a:effectLst/>
                      </a:endParaRPr>
                    </a:p>
                    <a:p>
                      <a:pPr marL="88900" indent="-88900" algn="just">
                        <a:spcAft>
                          <a:spcPts val="0"/>
                        </a:spcAft>
                      </a:pPr>
                      <a:r>
                        <a:rPr lang="ja-JP" altLang="en-US" sz="700" kern="100" dirty="0">
                          <a:solidFill>
                            <a:schemeClr val="tx1"/>
                          </a:solidFill>
                          <a:effectLst/>
                        </a:rPr>
                        <a:t>＜個人情報の取り扱いについて＞</a:t>
                      </a:r>
                    </a:p>
                    <a:p>
                      <a:pPr marL="88900" indent="-88900" algn="just">
                        <a:spcAft>
                          <a:spcPts val="0"/>
                        </a:spcAft>
                      </a:pPr>
                      <a:r>
                        <a:rPr lang="ja-JP" altLang="en-US" sz="700" kern="100" dirty="0">
                          <a:solidFill>
                            <a:schemeClr val="tx1"/>
                          </a:solidFill>
                          <a:effectLst/>
                        </a:rPr>
                        <a:t>主催者は、個人情報の重要性を認識し、個人情報の保護に関する法律及び関連法令等を遵守し、個人情報を取り扱います。</a:t>
                      </a:r>
                    </a:p>
                  </a:txBody>
                  <a:tcPr marL="64574" marR="6457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3" name="テキスト ボックス 2"/>
          <p:cNvSpPr txBox="1"/>
          <p:nvPr/>
        </p:nvSpPr>
        <p:spPr>
          <a:xfrm>
            <a:off x="1124741" y="189189"/>
            <a:ext cx="4608512" cy="305975"/>
          </a:xfrm>
          <a:prstGeom prst="rect">
            <a:avLst/>
          </a:prstGeom>
          <a:noFill/>
        </p:spPr>
        <p:txBody>
          <a:bodyPr wrap="square" rtlCol="0">
            <a:spAutoFit/>
          </a:bodyPr>
          <a:lstStyle/>
          <a:p>
            <a:pPr algn="ctr"/>
            <a:r>
              <a:rPr kumimoji="1" lang="ja-JP" altLang="en-US" sz="1400" dirty="0"/>
              <a:t>第</a:t>
            </a:r>
            <a:r>
              <a:rPr kumimoji="1" lang="en-US" altLang="ja-JP" sz="1400" dirty="0">
                <a:latin typeface="+mj-ea"/>
                <a:ea typeface="+mj-ea"/>
              </a:rPr>
              <a:t>43</a:t>
            </a:r>
            <a:r>
              <a:rPr kumimoji="1" lang="ja-JP" altLang="en-US" sz="1400" dirty="0"/>
              <a:t>回　春日井まつり　ハロウィン</a:t>
            </a:r>
            <a:r>
              <a:rPr lang="ja-JP" altLang="en-US" sz="1400" dirty="0"/>
              <a:t>仮装パレード</a:t>
            </a:r>
            <a:endParaRPr kumimoji="1" lang="ja-JP" altLang="en-US" sz="1400" dirty="0"/>
          </a:p>
        </p:txBody>
      </p:sp>
      <p:sp>
        <p:nvSpPr>
          <p:cNvPr id="4" name="テキスト ボックス 3"/>
          <p:cNvSpPr txBox="1"/>
          <p:nvPr/>
        </p:nvSpPr>
        <p:spPr>
          <a:xfrm>
            <a:off x="2528898" y="457065"/>
            <a:ext cx="2081202" cy="400110"/>
          </a:xfrm>
          <a:prstGeom prst="rect">
            <a:avLst/>
          </a:prstGeom>
          <a:noFill/>
        </p:spPr>
        <p:txBody>
          <a:bodyPr wrap="square" rtlCol="0">
            <a:spAutoFit/>
          </a:bodyPr>
          <a:lstStyle/>
          <a:p>
            <a:r>
              <a:rPr kumimoji="1" lang="ja-JP" altLang="en-US" sz="2000" b="1" dirty="0"/>
              <a:t>応　募　用　紙</a:t>
            </a:r>
          </a:p>
        </p:txBody>
      </p:sp>
      <p:graphicFrame>
        <p:nvGraphicFramePr>
          <p:cNvPr id="9" name="表 8"/>
          <p:cNvGraphicFramePr>
            <a:graphicFrameLocks noGrp="1"/>
          </p:cNvGraphicFramePr>
          <p:nvPr>
            <p:extLst/>
          </p:nvPr>
        </p:nvGraphicFramePr>
        <p:xfrm>
          <a:off x="260648" y="857175"/>
          <a:ext cx="6336704" cy="3653921"/>
        </p:xfrm>
        <a:graphic>
          <a:graphicData uri="http://schemas.openxmlformats.org/drawingml/2006/table">
            <a:tbl>
              <a:tblPr firstRow="1" firstCol="1" lastRow="1" lastCol="1" bandRow="1" bandCol="1"/>
              <a:tblGrid>
                <a:gridCol w="661408">
                  <a:extLst>
                    <a:ext uri="{9D8B030D-6E8A-4147-A177-3AD203B41FA5}">
                      <a16:colId xmlns:a16="http://schemas.microsoft.com/office/drawing/2014/main" val="20000"/>
                    </a:ext>
                  </a:extLst>
                </a:gridCol>
                <a:gridCol w="778752">
                  <a:extLst>
                    <a:ext uri="{9D8B030D-6E8A-4147-A177-3AD203B41FA5}">
                      <a16:colId xmlns:a16="http://schemas.microsoft.com/office/drawing/2014/main" val="20001"/>
                    </a:ext>
                  </a:extLst>
                </a:gridCol>
                <a:gridCol w="450180">
                  <a:extLst>
                    <a:ext uri="{9D8B030D-6E8A-4147-A177-3AD203B41FA5}">
                      <a16:colId xmlns:a16="http://schemas.microsoft.com/office/drawing/2014/main" val="20002"/>
                    </a:ext>
                  </a:extLst>
                </a:gridCol>
                <a:gridCol w="1854076">
                  <a:extLst>
                    <a:ext uri="{9D8B030D-6E8A-4147-A177-3AD203B41FA5}">
                      <a16:colId xmlns:a16="http://schemas.microsoft.com/office/drawing/2014/main" val="20003"/>
                    </a:ext>
                  </a:extLst>
                </a:gridCol>
                <a:gridCol w="301188">
                  <a:extLst>
                    <a:ext uri="{9D8B030D-6E8A-4147-A177-3AD203B41FA5}">
                      <a16:colId xmlns:a16="http://schemas.microsoft.com/office/drawing/2014/main" val="20004"/>
                    </a:ext>
                  </a:extLst>
                </a:gridCol>
                <a:gridCol w="1289913">
                  <a:extLst>
                    <a:ext uri="{9D8B030D-6E8A-4147-A177-3AD203B41FA5}">
                      <a16:colId xmlns:a16="http://schemas.microsoft.com/office/drawing/2014/main" val="20005"/>
                    </a:ext>
                  </a:extLst>
                </a:gridCol>
                <a:gridCol w="336499">
                  <a:extLst>
                    <a:ext uri="{9D8B030D-6E8A-4147-A177-3AD203B41FA5}">
                      <a16:colId xmlns:a16="http://schemas.microsoft.com/office/drawing/2014/main" val="20006"/>
                    </a:ext>
                  </a:extLst>
                </a:gridCol>
                <a:gridCol w="664688">
                  <a:extLst>
                    <a:ext uri="{9D8B030D-6E8A-4147-A177-3AD203B41FA5}">
                      <a16:colId xmlns:a16="http://schemas.microsoft.com/office/drawing/2014/main" val="20007"/>
                    </a:ext>
                  </a:extLst>
                </a:gridCol>
              </a:tblGrid>
              <a:tr h="155341">
                <a:tc rowSpan="4" gridSpan="2">
                  <a:txBody>
                    <a:bodyPr/>
                    <a:lstStyle/>
                    <a:p>
                      <a:pPr algn="ctr">
                        <a:spcAft>
                          <a:spcPts val="0"/>
                        </a:spcAft>
                        <a:tabLst>
                          <a:tab pos="1733550" algn="l"/>
                          <a:tab pos="2700020" algn="ctr"/>
                          <a:tab pos="5400040" algn="r"/>
                        </a:tabLst>
                      </a:pPr>
                      <a:r>
                        <a:rPr lang="ja-JP" sz="1200" kern="0" dirty="0">
                          <a:solidFill>
                            <a:schemeClr val="tx1"/>
                          </a:solidFill>
                          <a:effectLst/>
                          <a:latin typeface="ＭＳ Ｐ明朝" panose="02020600040205080304" pitchFamily="18" charset="-128"/>
                          <a:ea typeface="ＭＳ Ｐ明朝" panose="02020600040205080304" pitchFamily="18" charset="-128"/>
                          <a:cs typeface="Times New Roman"/>
                        </a:rPr>
                        <a:t>保護者</a:t>
                      </a:r>
                      <a:endParaRPr 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p>
                      <a:pPr algn="ctr">
                        <a:spcAft>
                          <a:spcPts val="0"/>
                        </a:spcAft>
                        <a:tabLst>
                          <a:tab pos="1733550" algn="l"/>
                          <a:tab pos="2700020" algn="ctr"/>
                          <a:tab pos="5400040" algn="r"/>
                        </a:tabLst>
                      </a:pPr>
                      <a:r>
                        <a:rPr lang="ja-JP" sz="1200" kern="0" dirty="0">
                          <a:solidFill>
                            <a:schemeClr val="tx1"/>
                          </a:solidFill>
                          <a:effectLst/>
                          <a:latin typeface="ＭＳ Ｐ明朝" panose="02020600040205080304" pitchFamily="18" charset="-128"/>
                          <a:ea typeface="ＭＳ Ｐ明朝" panose="02020600040205080304" pitchFamily="18" charset="-128"/>
                          <a:cs typeface="Times New Roman"/>
                        </a:rPr>
                        <a:t>（連絡担当者）</a:t>
                      </a:r>
                      <a:endParaRPr 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hMerge="1">
                  <a:txBody>
                    <a:bodyPr/>
                    <a:lstStyle/>
                    <a:p>
                      <a:endParaRPr kumimoji="1" lang="ja-JP" altLang="en-US"/>
                    </a:p>
                  </a:txBody>
                  <a:tcPr/>
                </a:tc>
                <a:tc gridSpan="6">
                  <a:txBody>
                    <a:bodyPr/>
                    <a:lstStyle/>
                    <a:p>
                      <a:pPr algn="l">
                        <a:spcAft>
                          <a:spcPts val="0"/>
                        </a:spcAft>
                        <a:tabLst>
                          <a:tab pos="1733550" algn="l"/>
                          <a:tab pos="2700020" algn="ctr"/>
                          <a:tab pos="5400040" algn="r"/>
                        </a:tabLst>
                      </a:pPr>
                      <a:r>
                        <a:rPr lang="ja-JP" altLang="en-US" sz="1050" kern="100" dirty="0">
                          <a:solidFill>
                            <a:schemeClr val="tx1"/>
                          </a:solidFill>
                          <a:effectLst/>
                          <a:latin typeface="ＭＳ Ｐ明朝" panose="02020600040205080304" pitchFamily="18" charset="-128"/>
                          <a:ea typeface="ＭＳ Ｐ明朝" panose="02020600040205080304" pitchFamily="18" charset="-128"/>
                          <a:cs typeface="Times New Roman"/>
                        </a:rPr>
                        <a:t>ふりがな</a:t>
                      </a:r>
                      <a:endParaRPr 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407445">
                <a:tc gridSpan="2" vMerge="1">
                  <a:txBody>
                    <a:bodyPr/>
                    <a:lstStyle/>
                    <a:p>
                      <a:endParaRPr kumimoji="1" lang="ja-JP" altLang="en-US"/>
                    </a:p>
                  </a:txBody>
                  <a:tcPr/>
                </a:tc>
                <a:tc hMerge="1" vMerge="1">
                  <a:txBody>
                    <a:bodyPr/>
                    <a:lstStyle/>
                    <a:p>
                      <a:endParaRPr kumimoji="1" lang="ja-JP" altLang="en-US"/>
                    </a:p>
                  </a:txBody>
                  <a:tcPr/>
                </a:tc>
                <a:tc gridSpan="6">
                  <a:txBody>
                    <a:bodyPr/>
                    <a:lstStyle/>
                    <a:p>
                      <a:pPr algn="l">
                        <a:lnSpc>
                          <a:spcPts val="800"/>
                        </a:lnSpc>
                        <a:spcAft>
                          <a:spcPts val="0"/>
                        </a:spcAft>
                        <a:tabLst>
                          <a:tab pos="1733550" algn="l"/>
                          <a:tab pos="2700020" algn="ctr"/>
                          <a:tab pos="5400040" algn="r"/>
                        </a:tabLst>
                      </a:pPr>
                      <a:r>
                        <a:rPr lang="ja-JP" altLang="en-US" sz="1050" kern="100" dirty="0">
                          <a:solidFill>
                            <a:schemeClr val="tx1"/>
                          </a:solidFill>
                          <a:effectLst/>
                          <a:latin typeface="ＭＳ Ｐ明朝" panose="02020600040205080304" pitchFamily="18" charset="-128"/>
                          <a:ea typeface="ＭＳ Ｐ明朝" panose="02020600040205080304" pitchFamily="18" charset="-128"/>
                          <a:cs typeface="Times New Roman"/>
                        </a:rPr>
                        <a:t>氏名</a:t>
                      </a:r>
                      <a:endParaRPr 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404216">
                <a:tc gridSpan="2" vMerge="1">
                  <a:txBody>
                    <a:bodyPr/>
                    <a:lstStyle/>
                    <a:p>
                      <a:endParaRPr kumimoji="1" lang="ja-JP" altLang="en-US"/>
                    </a:p>
                  </a:txBody>
                  <a:tcPr/>
                </a:tc>
                <a:tc hMerge="1" vMerge="1">
                  <a:txBody>
                    <a:bodyPr/>
                    <a:lstStyle/>
                    <a:p>
                      <a:endParaRPr kumimoji="1" lang="ja-JP" altLang="en-US"/>
                    </a:p>
                  </a:txBody>
                  <a:tcPr/>
                </a:tc>
                <a:tc gridSpan="6">
                  <a:txBody>
                    <a:bodyPr/>
                    <a:lstStyle/>
                    <a:p>
                      <a:pPr algn="l">
                        <a:spcAft>
                          <a:spcPts val="0"/>
                        </a:spcAft>
                        <a:tabLst>
                          <a:tab pos="1733550" algn="l"/>
                          <a:tab pos="2700020" algn="ctr"/>
                          <a:tab pos="5400040" algn="r"/>
                        </a:tabLst>
                      </a:pPr>
                      <a:r>
                        <a:rPr lang="ja-JP" altLang="en-US" sz="1050" kern="100" dirty="0">
                          <a:solidFill>
                            <a:schemeClr val="tx1"/>
                          </a:solidFill>
                          <a:effectLst/>
                          <a:latin typeface="ＭＳ Ｐ明朝" panose="02020600040205080304" pitchFamily="18" charset="-128"/>
                          <a:ea typeface="ＭＳ Ｐ明朝" panose="02020600040205080304" pitchFamily="18" charset="-128"/>
                          <a:cs typeface="Times New Roman"/>
                        </a:rPr>
                        <a:t>〒</a:t>
                      </a:r>
                      <a:endParaRPr lang="en-US" alt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p>
                      <a:pPr algn="l">
                        <a:spcAft>
                          <a:spcPts val="0"/>
                        </a:spcAft>
                        <a:tabLst>
                          <a:tab pos="1733550" algn="l"/>
                          <a:tab pos="2700020" algn="ctr"/>
                          <a:tab pos="5400040" algn="r"/>
                        </a:tabLst>
                      </a:pPr>
                      <a:r>
                        <a:rPr lang="ja-JP" altLang="en-US" sz="1050" kern="100" dirty="0">
                          <a:solidFill>
                            <a:schemeClr val="tx1"/>
                          </a:solidFill>
                          <a:effectLst/>
                          <a:latin typeface="ＭＳ Ｐ明朝" panose="02020600040205080304" pitchFamily="18" charset="-128"/>
                          <a:ea typeface="ＭＳ Ｐ明朝" panose="02020600040205080304" pitchFamily="18" charset="-128"/>
                          <a:cs typeface="Times New Roman"/>
                        </a:rPr>
                        <a:t>住所</a:t>
                      </a:r>
                      <a:endParaRPr lang="en-US" alt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680541">
                <a:tc gridSpan="2" vMerge="1">
                  <a:txBody>
                    <a:bodyPr/>
                    <a:lstStyle/>
                    <a:p>
                      <a:endParaRPr kumimoji="1" lang="ja-JP" altLang="en-US"/>
                    </a:p>
                  </a:txBody>
                  <a:tcPr/>
                </a:tc>
                <a:tc hMerge="1" vMerge="1">
                  <a:txBody>
                    <a:bodyPr/>
                    <a:lstStyle/>
                    <a:p>
                      <a:endParaRPr kumimoji="1" lang="ja-JP" altLang="en-US"/>
                    </a:p>
                  </a:txBody>
                  <a:tcPr/>
                </a:tc>
                <a:tc gridSpan="2">
                  <a:txBody>
                    <a:bodyPr/>
                    <a:lstStyle/>
                    <a:p>
                      <a:pPr algn="l">
                        <a:spcAft>
                          <a:spcPts val="0"/>
                        </a:spcAft>
                        <a:tabLst>
                          <a:tab pos="1733550" algn="l"/>
                          <a:tab pos="2700020" algn="ctr"/>
                          <a:tab pos="5400040" algn="r"/>
                        </a:tabLst>
                      </a:pPr>
                      <a:r>
                        <a:rPr lang="ja-JP" sz="1200" kern="0" dirty="0">
                          <a:solidFill>
                            <a:schemeClr val="tx1"/>
                          </a:solidFill>
                          <a:effectLst/>
                          <a:latin typeface="ＭＳ Ｐ明朝" panose="02020600040205080304" pitchFamily="18" charset="-128"/>
                          <a:ea typeface="ＭＳ Ｐ明朝" panose="02020600040205080304" pitchFamily="18" charset="-128"/>
                          <a:cs typeface="Times New Roman"/>
                        </a:rPr>
                        <a:t>電話</a:t>
                      </a:r>
                      <a:r>
                        <a:rPr lang="ja-JP" altLang="en-US" sz="1200" kern="0" dirty="0">
                          <a:solidFill>
                            <a:schemeClr val="tx1"/>
                          </a:solidFill>
                          <a:effectLst/>
                          <a:latin typeface="ＭＳ Ｐ明朝" panose="02020600040205080304" pitchFamily="18" charset="-128"/>
                          <a:ea typeface="ＭＳ Ｐ明朝" panose="02020600040205080304" pitchFamily="18" charset="-128"/>
                          <a:cs typeface="Times New Roman"/>
                        </a:rPr>
                        <a:t>（緊急連絡先）</a:t>
                      </a:r>
                      <a:endParaRPr lang="en-US" altLang="ja-JP" sz="1200" kern="0" dirty="0">
                        <a:solidFill>
                          <a:schemeClr val="tx1"/>
                        </a:solidFill>
                        <a:effectLst/>
                        <a:latin typeface="ＭＳ Ｐ明朝" panose="02020600040205080304" pitchFamily="18" charset="-128"/>
                        <a:ea typeface="ＭＳ Ｐ明朝" panose="02020600040205080304" pitchFamily="18" charset="-128"/>
                        <a:cs typeface="Times New Roman"/>
                      </a:endParaRPr>
                    </a:p>
                    <a:p>
                      <a:pPr algn="l">
                        <a:spcAft>
                          <a:spcPts val="0"/>
                        </a:spcAft>
                        <a:tabLst>
                          <a:tab pos="1733550" algn="l"/>
                          <a:tab pos="2700020" algn="ctr"/>
                          <a:tab pos="5400040" algn="r"/>
                        </a:tabLst>
                      </a:pPr>
                      <a:r>
                        <a:rPr lang="ja-JP" sz="1200" kern="0" dirty="0">
                          <a:solidFill>
                            <a:schemeClr val="tx1"/>
                          </a:solidFill>
                          <a:effectLst/>
                          <a:latin typeface="ＭＳ Ｐ明朝" panose="02020600040205080304" pitchFamily="18" charset="-128"/>
                          <a:ea typeface="ＭＳ Ｐ明朝" panose="02020600040205080304" pitchFamily="18" charset="-128"/>
                          <a:cs typeface="Times New Roman"/>
                        </a:rPr>
                        <a:t>　</a:t>
                      </a:r>
                      <a:endParaRPr 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p>
                      <a:pPr algn="l">
                        <a:spcAft>
                          <a:spcPts val="0"/>
                        </a:spcAft>
                        <a:tabLst>
                          <a:tab pos="1733550" algn="l"/>
                          <a:tab pos="2700020" algn="ctr"/>
                          <a:tab pos="5400040" algn="r"/>
                        </a:tabLst>
                      </a:pPr>
                      <a:r>
                        <a:rPr lang="en-US" sz="1000" kern="0" dirty="0">
                          <a:solidFill>
                            <a:schemeClr val="tx1"/>
                          </a:solidFill>
                          <a:effectLst/>
                          <a:latin typeface="ＭＳ Ｐ明朝" panose="02020600040205080304" pitchFamily="18" charset="-128"/>
                          <a:ea typeface="ＭＳ Ｐ明朝" panose="02020600040205080304" pitchFamily="18" charset="-128"/>
                          <a:cs typeface="Times New Roman"/>
                        </a:rPr>
                        <a:t> </a:t>
                      </a:r>
                      <a:endParaRPr 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gridSpan="4">
                  <a:txBody>
                    <a:bodyPr/>
                    <a:lstStyle/>
                    <a:p>
                      <a:pPr algn="l">
                        <a:spcAft>
                          <a:spcPts val="0"/>
                        </a:spcAft>
                        <a:tabLst>
                          <a:tab pos="1733550" algn="l"/>
                          <a:tab pos="2700020" algn="ctr"/>
                          <a:tab pos="5400040" algn="r"/>
                        </a:tabLst>
                      </a:pPr>
                      <a:r>
                        <a:rPr lang="ja-JP" altLang="en-US" sz="1200" kern="0" dirty="0">
                          <a:solidFill>
                            <a:schemeClr val="tx1"/>
                          </a:solidFill>
                          <a:effectLst/>
                          <a:latin typeface="ＭＳ Ｐ明朝" panose="02020600040205080304" pitchFamily="18" charset="-128"/>
                          <a:ea typeface="ＭＳ Ｐ明朝" panose="02020600040205080304" pitchFamily="18" charset="-128"/>
                          <a:cs typeface="Times New Roman"/>
                        </a:rPr>
                        <a:t>メールアドレス</a:t>
                      </a:r>
                      <a:endParaRPr lang="en-US" sz="1200" kern="0" dirty="0">
                        <a:solidFill>
                          <a:schemeClr val="tx1"/>
                        </a:solidFill>
                        <a:effectLst/>
                        <a:latin typeface="ＭＳ Ｐ明朝" panose="02020600040205080304" pitchFamily="18" charset="-128"/>
                        <a:ea typeface="ＭＳ Ｐ明朝" panose="02020600040205080304" pitchFamily="18" charset="-128"/>
                        <a:cs typeface="Times New Roman"/>
                      </a:endParaRPr>
                    </a:p>
                    <a:p>
                      <a:pPr algn="l">
                        <a:spcAft>
                          <a:spcPts val="0"/>
                        </a:spcAft>
                        <a:tabLst>
                          <a:tab pos="1733550" algn="l"/>
                          <a:tab pos="2700020" algn="ctr"/>
                          <a:tab pos="5400040" algn="r"/>
                        </a:tabLst>
                      </a:pPr>
                      <a:endParaRPr lang="en-US" sz="1200" kern="0" dirty="0">
                        <a:solidFill>
                          <a:schemeClr val="tx1"/>
                        </a:solidFill>
                        <a:effectLst/>
                        <a:latin typeface="ＭＳ Ｐ明朝" panose="02020600040205080304" pitchFamily="18" charset="-128"/>
                        <a:ea typeface="ＭＳ Ｐ明朝" panose="02020600040205080304" pitchFamily="18" charset="-128"/>
                        <a:cs typeface="Times New Roman"/>
                      </a:endParaRPr>
                    </a:p>
                    <a:p>
                      <a:pPr algn="l">
                        <a:spcAft>
                          <a:spcPts val="0"/>
                        </a:spcAft>
                        <a:tabLst>
                          <a:tab pos="1733550" algn="l"/>
                          <a:tab pos="2700020" algn="ctr"/>
                          <a:tab pos="5400040" algn="r"/>
                        </a:tabLst>
                      </a:pPr>
                      <a:r>
                        <a:rPr lang="en-US" sz="1200" kern="0" dirty="0">
                          <a:solidFill>
                            <a:schemeClr val="tx1"/>
                          </a:solidFill>
                          <a:effectLst/>
                          <a:latin typeface="ＭＳ Ｐ明朝" panose="02020600040205080304" pitchFamily="18" charset="-128"/>
                          <a:ea typeface="ＭＳ Ｐ明朝" panose="02020600040205080304" pitchFamily="18" charset="-128"/>
                          <a:cs typeface="Times New Roman"/>
                        </a:rPr>
                        <a:t>FAX</a:t>
                      </a:r>
                      <a:endParaRPr 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p>
                      <a:pPr algn="l">
                        <a:spcAft>
                          <a:spcPts val="0"/>
                        </a:spcAft>
                        <a:tabLst>
                          <a:tab pos="1733550" algn="l"/>
                          <a:tab pos="2700020" algn="ctr"/>
                          <a:tab pos="5400040" algn="r"/>
                        </a:tabLst>
                      </a:pPr>
                      <a:r>
                        <a:rPr lang="en-US" sz="1000" kern="0" dirty="0">
                          <a:solidFill>
                            <a:schemeClr val="tx1"/>
                          </a:solidFill>
                          <a:effectLst/>
                          <a:latin typeface="ＭＳ Ｐ明朝" panose="02020600040205080304" pitchFamily="18" charset="-128"/>
                          <a:ea typeface="ＭＳ Ｐ明朝" panose="02020600040205080304" pitchFamily="18" charset="-128"/>
                          <a:cs typeface="Times New Roman"/>
                        </a:rPr>
                        <a:t> </a:t>
                      </a:r>
                      <a:endParaRPr 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3"/>
                  </a:ext>
                </a:extLst>
              </a:tr>
              <a:tr h="119766">
                <a:tc rowSpan="2">
                  <a:txBody>
                    <a:bodyPr/>
                    <a:lstStyle/>
                    <a:p>
                      <a:pPr algn="ctr">
                        <a:spcAft>
                          <a:spcPts val="0"/>
                        </a:spcAft>
                        <a:tabLst>
                          <a:tab pos="1733550" algn="l"/>
                          <a:tab pos="2700020" algn="ctr"/>
                          <a:tab pos="5400040" algn="r"/>
                        </a:tabLst>
                      </a:pPr>
                      <a:r>
                        <a:rPr lang="en-US" sz="1200" kern="0">
                          <a:solidFill>
                            <a:schemeClr val="tx1"/>
                          </a:solidFill>
                          <a:effectLst/>
                          <a:latin typeface="ＭＳ Ｐ明朝" panose="02020600040205080304" pitchFamily="18" charset="-128"/>
                          <a:ea typeface="ＭＳ Ｐ明朝" panose="02020600040205080304" pitchFamily="18" charset="-128"/>
                          <a:cs typeface="Times New Roman"/>
                        </a:rPr>
                        <a:t>No.</a:t>
                      </a:r>
                      <a:endParaRPr lang="ja-JP" sz="1050" kern="100">
                        <a:solidFill>
                          <a:schemeClr val="tx1"/>
                        </a:solidFill>
                        <a:effectLst/>
                        <a:latin typeface="ＭＳ Ｐ明朝" panose="02020600040205080304" pitchFamily="18" charset="-128"/>
                        <a:ea typeface="ＭＳ Ｐ明朝" panose="02020600040205080304" pitchFamily="18"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lnSpc>
                          <a:spcPts val="1000"/>
                        </a:lnSpc>
                        <a:spcAft>
                          <a:spcPts val="0"/>
                        </a:spcAft>
                        <a:tabLst>
                          <a:tab pos="1733550" algn="l"/>
                          <a:tab pos="2700020" algn="ctr"/>
                          <a:tab pos="5400040" algn="r"/>
                        </a:tabLst>
                      </a:pPr>
                      <a:r>
                        <a:rPr lang="ja-JP" sz="800" kern="0">
                          <a:solidFill>
                            <a:schemeClr val="tx1"/>
                          </a:solidFill>
                          <a:effectLst/>
                          <a:latin typeface="ＭＳ Ｐ明朝" panose="02020600040205080304" pitchFamily="18" charset="-128"/>
                          <a:ea typeface="ＭＳ Ｐ明朝" panose="02020600040205080304" pitchFamily="18" charset="-128"/>
                          <a:cs typeface="Times New Roman"/>
                        </a:rPr>
                        <a:t>ふりがな</a:t>
                      </a:r>
                      <a:endParaRPr lang="ja-JP" sz="1050" kern="100">
                        <a:solidFill>
                          <a:schemeClr val="tx1"/>
                        </a:solidFill>
                        <a:effectLst/>
                        <a:latin typeface="ＭＳ Ｐ明朝" panose="02020600040205080304" pitchFamily="18" charset="-128"/>
                        <a:ea typeface="ＭＳ Ｐ明朝" panose="02020600040205080304" pitchFamily="18"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rowSpan="2" gridSpan="2">
                  <a:txBody>
                    <a:bodyPr/>
                    <a:lstStyle/>
                    <a:p>
                      <a:pPr algn="ctr">
                        <a:spcAft>
                          <a:spcPts val="0"/>
                        </a:spcAft>
                        <a:tabLst>
                          <a:tab pos="1733550" algn="l"/>
                          <a:tab pos="2700020" algn="ctr"/>
                          <a:tab pos="5400040" algn="r"/>
                        </a:tabLst>
                      </a:pPr>
                      <a:r>
                        <a:rPr lang="ja-JP" sz="1100" kern="0" dirty="0">
                          <a:solidFill>
                            <a:schemeClr val="tx1"/>
                          </a:solidFill>
                          <a:effectLst/>
                          <a:latin typeface="ＭＳ Ｐ明朝" panose="02020600040205080304" pitchFamily="18" charset="-128"/>
                          <a:ea typeface="ＭＳ Ｐ明朝" panose="02020600040205080304" pitchFamily="18" charset="-128"/>
                          <a:cs typeface="Times New Roman"/>
                        </a:rPr>
                        <a:t>住所</a:t>
                      </a:r>
                      <a:endParaRPr 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endParaRPr kumimoji="1" lang="ja-JP" altLang="en-US"/>
                    </a:p>
                  </a:txBody>
                  <a:tcPr/>
                </a:tc>
                <a:tc rowSpan="2">
                  <a:txBody>
                    <a:bodyPr/>
                    <a:lstStyle/>
                    <a:p>
                      <a:pPr algn="ctr">
                        <a:spcAft>
                          <a:spcPts val="0"/>
                        </a:spcAft>
                        <a:tabLst>
                          <a:tab pos="1733550" algn="l"/>
                          <a:tab pos="2700020" algn="ctr"/>
                          <a:tab pos="5400040" algn="r"/>
                        </a:tabLst>
                      </a:pPr>
                      <a:r>
                        <a:rPr lang="ja-JP" altLang="en-US" sz="1050" kern="100" dirty="0">
                          <a:solidFill>
                            <a:schemeClr val="tx1"/>
                          </a:solidFill>
                          <a:effectLst/>
                          <a:latin typeface="ＭＳ Ｐ明朝" panose="02020600040205080304" pitchFamily="18" charset="-128"/>
                          <a:ea typeface="ＭＳ Ｐ明朝" panose="02020600040205080304" pitchFamily="18" charset="-128"/>
                          <a:cs typeface="Times New Roman"/>
                        </a:rPr>
                        <a:t>電話番号</a:t>
                      </a:r>
                      <a:endParaRPr 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spcAft>
                          <a:spcPts val="0"/>
                        </a:spcAft>
                        <a:tabLst>
                          <a:tab pos="1733550" algn="l"/>
                          <a:tab pos="2700020" algn="ctr"/>
                          <a:tab pos="5400040" algn="r"/>
                        </a:tabLst>
                      </a:pPr>
                      <a:r>
                        <a:rPr lang="ja-JP" altLang="en-US" sz="1100" kern="0" dirty="0">
                          <a:solidFill>
                            <a:schemeClr val="tx1"/>
                          </a:solidFill>
                          <a:effectLst/>
                          <a:latin typeface="ＭＳ Ｐ明朝" panose="02020600040205080304" pitchFamily="18" charset="-128"/>
                          <a:ea typeface="ＭＳ Ｐ明朝" panose="02020600040205080304" pitchFamily="18" charset="-128"/>
                          <a:cs typeface="Times New Roman"/>
                        </a:rPr>
                        <a:t>学年</a:t>
                      </a:r>
                      <a:endParaRPr 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spcAft>
                          <a:spcPts val="0"/>
                        </a:spcAft>
                        <a:tabLst>
                          <a:tab pos="1733550" algn="l"/>
                          <a:tab pos="2700020" algn="ctr"/>
                          <a:tab pos="5400040" algn="r"/>
                        </a:tabLst>
                      </a:pPr>
                      <a:r>
                        <a:rPr lang="ja-JP" sz="1100" kern="0">
                          <a:solidFill>
                            <a:schemeClr val="tx1"/>
                          </a:solidFill>
                          <a:effectLst/>
                          <a:latin typeface="ＭＳ Ｐ明朝" panose="02020600040205080304" pitchFamily="18" charset="-128"/>
                          <a:ea typeface="ＭＳ Ｐ明朝" panose="02020600040205080304" pitchFamily="18" charset="-128"/>
                          <a:cs typeface="Times New Roman"/>
                        </a:rPr>
                        <a:t>性別</a:t>
                      </a:r>
                      <a:endParaRPr lang="ja-JP" sz="1050" kern="100">
                        <a:solidFill>
                          <a:schemeClr val="tx1"/>
                        </a:solidFill>
                        <a:effectLst/>
                        <a:latin typeface="ＭＳ Ｐ明朝" panose="02020600040205080304" pitchFamily="18" charset="-128"/>
                        <a:ea typeface="ＭＳ Ｐ明朝" panose="02020600040205080304" pitchFamily="18"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205710">
                <a:tc vMerge="1">
                  <a:txBody>
                    <a:bodyPr/>
                    <a:lstStyle/>
                    <a:p>
                      <a:endParaRPr kumimoji="1" lang="ja-JP" altLang="en-US"/>
                    </a:p>
                  </a:txBody>
                  <a:tcPr/>
                </a:tc>
                <a:tc gridSpan="2">
                  <a:txBody>
                    <a:bodyPr/>
                    <a:lstStyle/>
                    <a:p>
                      <a:pPr algn="ctr">
                        <a:spcAft>
                          <a:spcPts val="0"/>
                        </a:spcAft>
                        <a:tabLst>
                          <a:tab pos="1733550" algn="l"/>
                          <a:tab pos="2700020" algn="ctr"/>
                          <a:tab pos="5400040" algn="r"/>
                        </a:tabLst>
                      </a:pPr>
                      <a:r>
                        <a:rPr lang="ja-JP" sz="1100" kern="0" dirty="0">
                          <a:solidFill>
                            <a:schemeClr val="tx1"/>
                          </a:solidFill>
                          <a:effectLst/>
                          <a:latin typeface="ＭＳ Ｐ明朝" panose="02020600040205080304" pitchFamily="18" charset="-128"/>
                          <a:ea typeface="ＭＳ Ｐ明朝" panose="02020600040205080304" pitchFamily="18" charset="-128"/>
                          <a:cs typeface="Times New Roman"/>
                        </a:rPr>
                        <a:t>参加者氏名</a:t>
                      </a:r>
                      <a:endParaRPr 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5"/>
                  </a:ext>
                </a:extLst>
              </a:tr>
              <a:tr h="147944">
                <a:tc rowSpan="2">
                  <a:txBody>
                    <a:bodyPr/>
                    <a:lstStyle/>
                    <a:p>
                      <a:pPr algn="ctr">
                        <a:spcAft>
                          <a:spcPts val="0"/>
                        </a:spcAft>
                        <a:tabLst>
                          <a:tab pos="1733550" algn="l"/>
                          <a:tab pos="2700020" algn="ctr"/>
                          <a:tab pos="5400040" algn="r"/>
                        </a:tabLst>
                      </a:pPr>
                      <a:r>
                        <a:rPr lang="en-US" sz="1200" kern="0">
                          <a:solidFill>
                            <a:schemeClr val="tx1"/>
                          </a:solidFill>
                          <a:effectLst/>
                          <a:latin typeface="ＭＳ Ｐ明朝" panose="02020600040205080304" pitchFamily="18" charset="-128"/>
                          <a:ea typeface="ＭＳ Ｐ明朝" panose="02020600040205080304" pitchFamily="18" charset="-128"/>
                          <a:cs typeface="Times New Roman"/>
                        </a:rPr>
                        <a:t>1</a:t>
                      </a:r>
                      <a:endParaRPr lang="ja-JP" sz="1050" kern="100">
                        <a:solidFill>
                          <a:schemeClr val="tx1"/>
                        </a:solidFill>
                        <a:effectLst/>
                        <a:latin typeface="ＭＳ Ｐ明朝" panose="02020600040205080304" pitchFamily="18" charset="-128"/>
                        <a:ea typeface="ＭＳ Ｐ明朝" panose="02020600040205080304" pitchFamily="18"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l">
                        <a:lnSpc>
                          <a:spcPts val="1200"/>
                        </a:lnSpc>
                        <a:spcAft>
                          <a:spcPts val="0"/>
                        </a:spcAft>
                        <a:tabLst>
                          <a:tab pos="1733550" algn="l"/>
                          <a:tab pos="2700020" algn="ctr"/>
                          <a:tab pos="5400040" algn="r"/>
                        </a:tabLst>
                      </a:pPr>
                      <a:r>
                        <a:rPr lang="en-US" sz="1200" kern="0" dirty="0">
                          <a:solidFill>
                            <a:schemeClr val="tx1"/>
                          </a:solidFill>
                          <a:effectLst/>
                          <a:latin typeface="ＭＳ Ｐ明朝" panose="02020600040205080304" pitchFamily="18" charset="-128"/>
                          <a:ea typeface="ＭＳ Ｐ明朝" panose="02020600040205080304" pitchFamily="18" charset="-128"/>
                          <a:cs typeface="Times New Roman"/>
                        </a:rPr>
                        <a:t> </a:t>
                      </a:r>
                      <a:endParaRPr 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rowSpan="2" gridSpan="2">
                  <a:txBody>
                    <a:bodyPr/>
                    <a:lstStyle/>
                    <a:p>
                      <a:pPr algn="l">
                        <a:spcAft>
                          <a:spcPts val="0"/>
                        </a:spcAft>
                        <a:tabLst>
                          <a:tab pos="1733550" algn="l"/>
                          <a:tab pos="2700020" algn="ctr"/>
                          <a:tab pos="5400040" algn="r"/>
                        </a:tabLst>
                      </a:pPr>
                      <a:r>
                        <a:rPr lang="ja-JP" sz="900" kern="0" dirty="0">
                          <a:solidFill>
                            <a:schemeClr val="tx1"/>
                          </a:solidFill>
                          <a:effectLst/>
                          <a:latin typeface="ＭＳ Ｐ明朝" panose="02020600040205080304" pitchFamily="18" charset="-128"/>
                          <a:ea typeface="ＭＳ Ｐ明朝" panose="02020600040205080304" pitchFamily="18" charset="-128"/>
                          <a:cs typeface="Times New Roman"/>
                        </a:rPr>
                        <a:t>〒</a:t>
                      </a:r>
                      <a:endParaRPr 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p>
                      <a:pPr algn="l">
                        <a:spcAft>
                          <a:spcPts val="0"/>
                        </a:spcAft>
                        <a:tabLst>
                          <a:tab pos="1733550" algn="l"/>
                          <a:tab pos="2700020" algn="ctr"/>
                          <a:tab pos="5400040" algn="r"/>
                        </a:tabLst>
                      </a:pPr>
                      <a:r>
                        <a:rPr lang="en-US" sz="900" kern="0" dirty="0">
                          <a:solidFill>
                            <a:schemeClr val="tx1"/>
                          </a:solidFill>
                          <a:effectLst/>
                          <a:latin typeface="ＭＳ Ｐ明朝" panose="02020600040205080304" pitchFamily="18" charset="-128"/>
                          <a:ea typeface="ＭＳ Ｐ明朝" panose="02020600040205080304" pitchFamily="18" charset="-128"/>
                          <a:cs typeface="Times New Roman"/>
                        </a:rPr>
                        <a:t> </a:t>
                      </a:r>
                      <a:endParaRPr 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p>
                      <a:pPr algn="l">
                        <a:spcAft>
                          <a:spcPts val="0"/>
                        </a:spcAft>
                        <a:tabLst>
                          <a:tab pos="1733550" algn="l"/>
                          <a:tab pos="2700020" algn="ctr"/>
                          <a:tab pos="5400040" algn="r"/>
                        </a:tabLst>
                      </a:pPr>
                      <a:r>
                        <a:rPr lang="en-US" sz="900" kern="0" dirty="0">
                          <a:solidFill>
                            <a:schemeClr val="tx1"/>
                          </a:solidFill>
                          <a:effectLst/>
                          <a:latin typeface="ＭＳ Ｐ明朝" panose="02020600040205080304" pitchFamily="18" charset="-128"/>
                          <a:ea typeface="ＭＳ Ｐ明朝" panose="02020600040205080304" pitchFamily="18" charset="-128"/>
                          <a:cs typeface="Times New Roman"/>
                        </a:rPr>
                        <a:t> </a:t>
                      </a:r>
                      <a:endParaRPr 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p>
                      <a:pPr algn="l">
                        <a:spcAft>
                          <a:spcPts val="0"/>
                        </a:spcAft>
                        <a:tabLst>
                          <a:tab pos="1733550" algn="l"/>
                          <a:tab pos="2700020" algn="ctr"/>
                          <a:tab pos="5400040" algn="r"/>
                        </a:tabLst>
                      </a:pPr>
                      <a:r>
                        <a:rPr lang="en-US" sz="900" kern="0" dirty="0">
                          <a:solidFill>
                            <a:schemeClr val="tx1"/>
                          </a:solidFill>
                          <a:effectLst/>
                          <a:latin typeface="ＭＳ Ｐ明朝" panose="02020600040205080304" pitchFamily="18" charset="-128"/>
                          <a:ea typeface="ＭＳ Ｐ明朝" panose="02020600040205080304" pitchFamily="18" charset="-128"/>
                          <a:cs typeface="Times New Roman"/>
                        </a:rPr>
                        <a:t> </a:t>
                      </a:r>
                      <a:endParaRPr 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endParaRPr kumimoji="1" lang="ja-JP" altLang="en-US"/>
                    </a:p>
                  </a:txBody>
                  <a:tcPr/>
                </a:tc>
                <a:tc rowSpan="2">
                  <a:txBody>
                    <a:bodyPr/>
                    <a:lstStyle/>
                    <a:p>
                      <a:pPr algn="l">
                        <a:spcAft>
                          <a:spcPts val="0"/>
                        </a:spcAft>
                        <a:tabLst>
                          <a:tab pos="1733550" algn="l"/>
                          <a:tab pos="2700020" algn="ctr"/>
                          <a:tab pos="5400040" algn="r"/>
                        </a:tabLst>
                      </a:pPr>
                      <a:endParaRPr 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spcAft>
                          <a:spcPts val="0"/>
                        </a:spcAft>
                        <a:tabLst>
                          <a:tab pos="1733550" algn="l"/>
                          <a:tab pos="2700020" algn="ctr"/>
                          <a:tab pos="5400040" algn="r"/>
                        </a:tabLst>
                      </a:pPr>
                      <a:r>
                        <a:rPr lang="en-US" sz="900" kern="0">
                          <a:solidFill>
                            <a:schemeClr val="tx1"/>
                          </a:solidFill>
                          <a:effectLst/>
                          <a:latin typeface="ＭＳ Ｐ明朝" panose="02020600040205080304" pitchFamily="18" charset="-128"/>
                          <a:ea typeface="ＭＳ Ｐ明朝" panose="02020600040205080304" pitchFamily="18" charset="-128"/>
                          <a:cs typeface="Times New Roman"/>
                        </a:rPr>
                        <a:t> </a:t>
                      </a:r>
                      <a:endParaRPr lang="ja-JP" sz="1050" kern="100">
                        <a:solidFill>
                          <a:schemeClr val="tx1"/>
                        </a:solidFill>
                        <a:effectLst/>
                        <a:latin typeface="ＭＳ Ｐ明朝" panose="02020600040205080304" pitchFamily="18" charset="-128"/>
                        <a:ea typeface="ＭＳ Ｐ明朝" panose="02020600040205080304" pitchFamily="18"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spcAft>
                          <a:spcPts val="0"/>
                        </a:spcAft>
                        <a:tabLst>
                          <a:tab pos="1733550" algn="l"/>
                          <a:tab pos="2700020" algn="ctr"/>
                          <a:tab pos="5400040" algn="r"/>
                        </a:tabLst>
                      </a:pPr>
                      <a:r>
                        <a:rPr lang="en-US" sz="900" kern="0">
                          <a:solidFill>
                            <a:schemeClr val="tx1"/>
                          </a:solidFill>
                          <a:effectLst/>
                          <a:latin typeface="ＭＳ Ｐ明朝" panose="02020600040205080304" pitchFamily="18" charset="-128"/>
                          <a:ea typeface="ＭＳ Ｐ明朝" panose="02020600040205080304" pitchFamily="18" charset="-128"/>
                          <a:cs typeface="Times New Roman"/>
                        </a:rPr>
                        <a:t> </a:t>
                      </a:r>
                      <a:endParaRPr lang="ja-JP" sz="1050" kern="100">
                        <a:solidFill>
                          <a:schemeClr val="tx1"/>
                        </a:solidFill>
                        <a:effectLst/>
                        <a:latin typeface="ＭＳ Ｐ明朝" panose="02020600040205080304" pitchFamily="18" charset="-128"/>
                        <a:ea typeface="ＭＳ Ｐ明朝" panose="02020600040205080304" pitchFamily="18"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384653">
                <a:tc vMerge="1">
                  <a:txBody>
                    <a:bodyPr/>
                    <a:lstStyle/>
                    <a:p>
                      <a:endParaRPr kumimoji="1" lang="ja-JP" altLang="en-US"/>
                    </a:p>
                  </a:txBody>
                  <a:tcPr/>
                </a:tc>
                <a:tc gridSpan="2">
                  <a:txBody>
                    <a:bodyPr/>
                    <a:lstStyle/>
                    <a:p>
                      <a:pPr algn="l">
                        <a:lnSpc>
                          <a:spcPts val="1800"/>
                        </a:lnSpc>
                        <a:spcAft>
                          <a:spcPts val="0"/>
                        </a:spcAft>
                        <a:tabLst>
                          <a:tab pos="1733550" algn="l"/>
                          <a:tab pos="2700020" algn="ctr"/>
                          <a:tab pos="5400040" algn="r"/>
                        </a:tabLst>
                      </a:pPr>
                      <a:r>
                        <a:rPr lang="en-US" sz="800" kern="0" dirty="0">
                          <a:solidFill>
                            <a:schemeClr val="tx1"/>
                          </a:solidFill>
                          <a:effectLst/>
                          <a:latin typeface="ＭＳ Ｐ明朝" panose="02020600040205080304" pitchFamily="18" charset="-128"/>
                          <a:ea typeface="ＭＳ Ｐ明朝" panose="02020600040205080304" pitchFamily="18" charset="-128"/>
                          <a:cs typeface="Times New Roman"/>
                        </a:rPr>
                        <a:t> </a:t>
                      </a:r>
                      <a:endParaRPr lang="ja-JP" sz="800" kern="100" dirty="0">
                        <a:solidFill>
                          <a:schemeClr val="tx1"/>
                        </a:solidFill>
                        <a:effectLst/>
                        <a:latin typeface="ＭＳ Ｐ明朝" panose="02020600040205080304" pitchFamily="18" charset="-128"/>
                        <a:ea typeface="ＭＳ Ｐ明朝" panose="02020600040205080304" pitchFamily="18"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7"/>
                  </a:ext>
                </a:extLst>
              </a:tr>
              <a:tr h="147944">
                <a:tc rowSpan="2">
                  <a:txBody>
                    <a:bodyPr/>
                    <a:lstStyle/>
                    <a:p>
                      <a:pPr algn="ctr">
                        <a:spcAft>
                          <a:spcPts val="0"/>
                        </a:spcAft>
                        <a:tabLst>
                          <a:tab pos="1733550" algn="l"/>
                          <a:tab pos="2700020" algn="ctr"/>
                          <a:tab pos="5400040" algn="r"/>
                        </a:tabLst>
                      </a:pPr>
                      <a:r>
                        <a:rPr lang="en-US" sz="1200" kern="0" dirty="0">
                          <a:solidFill>
                            <a:schemeClr val="tx1"/>
                          </a:solidFill>
                          <a:effectLst/>
                          <a:latin typeface="ＭＳ Ｐ明朝" panose="02020600040205080304" pitchFamily="18" charset="-128"/>
                          <a:ea typeface="ＭＳ Ｐ明朝" panose="02020600040205080304" pitchFamily="18" charset="-128"/>
                          <a:cs typeface="Times New Roman"/>
                        </a:rPr>
                        <a:t>2</a:t>
                      </a:r>
                      <a:endParaRPr 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l">
                        <a:lnSpc>
                          <a:spcPts val="1200"/>
                        </a:lnSpc>
                        <a:spcAft>
                          <a:spcPts val="0"/>
                        </a:spcAft>
                        <a:tabLst>
                          <a:tab pos="1733550" algn="l"/>
                          <a:tab pos="2700020" algn="ctr"/>
                          <a:tab pos="5400040" algn="r"/>
                        </a:tabLst>
                      </a:pPr>
                      <a:r>
                        <a:rPr lang="en-US" sz="1200" kern="0" dirty="0">
                          <a:solidFill>
                            <a:schemeClr val="tx1"/>
                          </a:solidFill>
                          <a:effectLst/>
                          <a:latin typeface="ＭＳ Ｐ明朝" panose="02020600040205080304" pitchFamily="18" charset="-128"/>
                          <a:ea typeface="ＭＳ Ｐ明朝" panose="02020600040205080304" pitchFamily="18" charset="-128"/>
                          <a:cs typeface="Times New Roman"/>
                        </a:rPr>
                        <a:t> </a:t>
                      </a:r>
                      <a:endParaRPr 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rowSpan="2" gridSpan="2">
                  <a:txBody>
                    <a:bodyPr/>
                    <a:lstStyle/>
                    <a:p>
                      <a:pPr algn="l">
                        <a:spcAft>
                          <a:spcPts val="0"/>
                        </a:spcAft>
                        <a:tabLst>
                          <a:tab pos="1733550" algn="l"/>
                          <a:tab pos="2700020" algn="ctr"/>
                          <a:tab pos="5400040" algn="r"/>
                        </a:tabLst>
                      </a:pPr>
                      <a:r>
                        <a:rPr lang="ja-JP" sz="900" kern="0" dirty="0">
                          <a:solidFill>
                            <a:schemeClr val="tx1"/>
                          </a:solidFill>
                          <a:effectLst/>
                          <a:latin typeface="ＭＳ Ｐ明朝" panose="02020600040205080304" pitchFamily="18" charset="-128"/>
                          <a:ea typeface="ＭＳ Ｐ明朝" panose="02020600040205080304" pitchFamily="18" charset="-128"/>
                          <a:cs typeface="Times New Roman"/>
                        </a:rPr>
                        <a:t>〒</a:t>
                      </a:r>
                      <a:endParaRPr 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p>
                      <a:pPr algn="l">
                        <a:spcAft>
                          <a:spcPts val="0"/>
                        </a:spcAft>
                        <a:tabLst>
                          <a:tab pos="1733550" algn="l"/>
                          <a:tab pos="2700020" algn="ctr"/>
                          <a:tab pos="5400040" algn="r"/>
                        </a:tabLst>
                      </a:pPr>
                      <a:r>
                        <a:rPr lang="en-US" sz="900" kern="0" dirty="0">
                          <a:solidFill>
                            <a:schemeClr val="tx1"/>
                          </a:solidFill>
                          <a:effectLst/>
                          <a:latin typeface="ＭＳ Ｐ明朝" panose="02020600040205080304" pitchFamily="18" charset="-128"/>
                          <a:ea typeface="ＭＳ Ｐ明朝" panose="02020600040205080304" pitchFamily="18" charset="-128"/>
                          <a:cs typeface="Times New Roman"/>
                        </a:rPr>
                        <a:t> </a:t>
                      </a:r>
                      <a:endParaRPr 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p>
                      <a:pPr algn="l">
                        <a:spcAft>
                          <a:spcPts val="0"/>
                        </a:spcAft>
                        <a:tabLst>
                          <a:tab pos="1733550" algn="l"/>
                          <a:tab pos="2700020" algn="ctr"/>
                          <a:tab pos="5400040" algn="r"/>
                        </a:tabLst>
                      </a:pPr>
                      <a:r>
                        <a:rPr lang="en-US" sz="900" kern="0" dirty="0">
                          <a:solidFill>
                            <a:schemeClr val="tx1"/>
                          </a:solidFill>
                          <a:effectLst/>
                          <a:latin typeface="ＭＳ Ｐ明朝" panose="02020600040205080304" pitchFamily="18" charset="-128"/>
                          <a:ea typeface="ＭＳ Ｐ明朝" panose="02020600040205080304" pitchFamily="18" charset="-128"/>
                          <a:cs typeface="Times New Roman"/>
                        </a:rPr>
                        <a:t> </a:t>
                      </a:r>
                      <a:endParaRPr 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p>
                      <a:pPr algn="l">
                        <a:spcAft>
                          <a:spcPts val="0"/>
                        </a:spcAft>
                        <a:tabLst>
                          <a:tab pos="1733550" algn="l"/>
                          <a:tab pos="2700020" algn="ctr"/>
                          <a:tab pos="5400040" algn="r"/>
                        </a:tabLst>
                      </a:pPr>
                      <a:r>
                        <a:rPr lang="en-US" sz="900" kern="0" dirty="0">
                          <a:solidFill>
                            <a:schemeClr val="tx1"/>
                          </a:solidFill>
                          <a:effectLst/>
                          <a:latin typeface="ＭＳ Ｐ明朝" panose="02020600040205080304" pitchFamily="18" charset="-128"/>
                          <a:ea typeface="ＭＳ Ｐ明朝" panose="02020600040205080304" pitchFamily="18" charset="-128"/>
                          <a:cs typeface="Times New Roman"/>
                        </a:rPr>
                        <a:t> </a:t>
                      </a:r>
                      <a:endParaRPr 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endParaRPr kumimoji="1" lang="ja-JP" altLang="en-US"/>
                    </a:p>
                  </a:txBody>
                  <a:tcPr/>
                </a:tc>
                <a:tc rowSpan="2">
                  <a:txBody>
                    <a:bodyPr/>
                    <a:lstStyle/>
                    <a:p>
                      <a:pPr algn="l">
                        <a:spcAft>
                          <a:spcPts val="0"/>
                        </a:spcAft>
                        <a:tabLst>
                          <a:tab pos="1733550" algn="l"/>
                          <a:tab pos="2700020" algn="ctr"/>
                          <a:tab pos="5400040" algn="r"/>
                        </a:tabLst>
                      </a:pPr>
                      <a:endParaRPr lang="ja-JP" sz="1050" kern="100">
                        <a:solidFill>
                          <a:schemeClr val="tx1"/>
                        </a:solidFill>
                        <a:effectLst/>
                        <a:latin typeface="ＭＳ Ｐ明朝" panose="02020600040205080304" pitchFamily="18" charset="-128"/>
                        <a:ea typeface="ＭＳ Ｐ明朝" panose="02020600040205080304" pitchFamily="18"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spcAft>
                          <a:spcPts val="0"/>
                        </a:spcAft>
                        <a:tabLst>
                          <a:tab pos="1733550" algn="l"/>
                          <a:tab pos="2700020" algn="ctr"/>
                          <a:tab pos="5400040" algn="r"/>
                        </a:tabLst>
                      </a:pPr>
                      <a:r>
                        <a:rPr lang="en-US" sz="900" kern="0">
                          <a:solidFill>
                            <a:schemeClr val="tx1"/>
                          </a:solidFill>
                          <a:effectLst/>
                          <a:latin typeface="ＭＳ Ｐ明朝" panose="02020600040205080304" pitchFamily="18" charset="-128"/>
                          <a:ea typeface="ＭＳ Ｐ明朝" panose="02020600040205080304" pitchFamily="18" charset="-128"/>
                          <a:cs typeface="Times New Roman"/>
                        </a:rPr>
                        <a:t> </a:t>
                      </a:r>
                      <a:endParaRPr lang="ja-JP" sz="1050" kern="100">
                        <a:solidFill>
                          <a:schemeClr val="tx1"/>
                        </a:solidFill>
                        <a:effectLst/>
                        <a:latin typeface="ＭＳ Ｐ明朝" panose="02020600040205080304" pitchFamily="18" charset="-128"/>
                        <a:ea typeface="ＭＳ Ｐ明朝" panose="02020600040205080304" pitchFamily="18"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spcAft>
                          <a:spcPts val="0"/>
                        </a:spcAft>
                        <a:tabLst>
                          <a:tab pos="1733550" algn="l"/>
                          <a:tab pos="2700020" algn="ctr"/>
                          <a:tab pos="5400040" algn="r"/>
                        </a:tabLst>
                      </a:pPr>
                      <a:r>
                        <a:rPr lang="en-US" sz="900" kern="0">
                          <a:solidFill>
                            <a:schemeClr val="tx1"/>
                          </a:solidFill>
                          <a:effectLst/>
                          <a:latin typeface="ＭＳ Ｐ明朝" panose="02020600040205080304" pitchFamily="18" charset="-128"/>
                          <a:ea typeface="ＭＳ Ｐ明朝" panose="02020600040205080304" pitchFamily="18" charset="-128"/>
                          <a:cs typeface="Times New Roman"/>
                        </a:rPr>
                        <a:t> </a:t>
                      </a:r>
                      <a:endParaRPr lang="ja-JP" sz="1050" kern="100">
                        <a:solidFill>
                          <a:schemeClr val="tx1"/>
                        </a:solidFill>
                        <a:effectLst/>
                        <a:latin typeface="ＭＳ Ｐ明朝" panose="02020600040205080304" pitchFamily="18" charset="-128"/>
                        <a:ea typeface="ＭＳ Ｐ明朝" panose="02020600040205080304" pitchFamily="18"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8"/>
                  </a:ext>
                </a:extLst>
              </a:tr>
              <a:tr h="384653">
                <a:tc vMerge="1">
                  <a:txBody>
                    <a:bodyPr/>
                    <a:lstStyle/>
                    <a:p>
                      <a:endParaRPr kumimoji="1" lang="ja-JP" altLang="en-US"/>
                    </a:p>
                  </a:txBody>
                  <a:tcPr/>
                </a:tc>
                <a:tc gridSpan="2">
                  <a:txBody>
                    <a:bodyPr/>
                    <a:lstStyle/>
                    <a:p>
                      <a:pPr algn="l">
                        <a:lnSpc>
                          <a:spcPts val="1800"/>
                        </a:lnSpc>
                        <a:spcAft>
                          <a:spcPts val="0"/>
                        </a:spcAft>
                        <a:tabLst>
                          <a:tab pos="1733550" algn="l"/>
                          <a:tab pos="2700020" algn="ctr"/>
                          <a:tab pos="5400040" algn="r"/>
                        </a:tabLst>
                      </a:pPr>
                      <a:r>
                        <a:rPr lang="en-US" sz="1200" kern="0" dirty="0">
                          <a:solidFill>
                            <a:schemeClr val="tx1"/>
                          </a:solidFill>
                          <a:effectLst/>
                          <a:latin typeface="ＭＳ Ｐ明朝" panose="02020600040205080304" pitchFamily="18" charset="-128"/>
                          <a:ea typeface="ＭＳ Ｐ明朝" panose="02020600040205080304" pitchFamily="18" charset="-128"/>
                          <a:cs typeface="Times New Roman"/>
                        </a:rPr>
                        <a:t> </a:t>
                      </a:r>
                      <a:endParaRPr 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9"/>
                  </a:ext>
                </a:extLst>
              </a:tr>
              <a:tr h="532597">
                <a:tc>
                  <a:txBody>
                    <a:bodyPr/>
                    <a:lstStyle/>
                    <a:p>
                      <a:pPr algn="ctr">
                        <a:spcAft>
                          <a:spcPts val="0"/>
                        </a:spcAft>
                        <a:tabLst>
                          <a:tab pos="1733550" algn="l"/>
                          <a:tab pos="2700020" algn="ctr"/>
                          <a:tab pos="5400040" algn="r"/>
                        </a:tabLst>
                      </a:pPr>
                      <a:r>
                        <a:rPr lang="en-US" sz="1200" kern="0" dirty="0">
                          <a:solidFill>
                            <a:schemeClr val="tx1"/>
                          </a:solidFill>
                          <a:effectLst/>
                          <a:latin typeface="ＭＳ Ｐ明朝" panose="02020600040205080304" pitchFamily="18" charset="-128"/>
                          <a:ea typeface="ＭＳ Ｐ明朝" panose="02020600040205080304" pitchFamily="18" charset="-128"/>
                          <a:cs typeface="Times New Roman"/>
                        </a:rPr>
                        <a:t>3</a:t>
                      </a:r>
                      <a:endParaRPr 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l">
                        <a:lnSpc>
                          <a:spcPts val="1200"/>
                        </a:lnSpc>
                        <a:spcAft>
                          <a:spcPts val="0"/>
                        </a:spcAft>
                        <a:tabLst>
                          <a:tab pos="1733550" algn="l"/>
                          <a:tab pos="2700020" algn="ctr"/>
                          <a:tab pos="5400040" algn="r"/>
                        </a:tabLst>
                      </a:pPr>
                      <a:r>
                        <a:rPr lang="en-US" sz="1200" kern="0" dirty="0">
                          <a:solidFill>
                            <a:schemeClr val="tx1"/>
                          </a:solidFill>
                          <a:effectLst/>
                          <a:latin typeface="ＭＳ Ｐ明朝" panose="02020600040205080304" pitchFamily="18" charset="-128"/>
                          <a:ea typeface="ＭＳ Ｐ明朝" panose="02020600040205080304" pitchFamily="18" charset="-128"/>
                          <a:cs typeface="Times New Roman"/>
                        </a:rPr>
                        <a:t> </a:t>
                      </a:r>
                      <a:endParaRPr 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gridSpan="2">
                  <a:txBody>
                    <a:bodyPr/>
                    <a:lstStyle/>
                    <a:p>
                      <a:pPr algn="l">
                        <a:spcAft>
                          <a:spcPts val="0"/>
                        </a:spcAft>
                        <a:tabLst>
                          <a:tab pos="1733550" algn="l"/>
                          <a:tab pos="2700020" algn="ctr"/>
                          <a:tab pos="5400040" algn="r"/>
                        </a:tabLst>
                      </a:pPr>
                      <a:r>
                        <a:rPr lang="ja-JP" sz="900" kern="0" dirty="0">
                          <a:solidFill>
                            <a:schemeClr val="tx1"/>
                          </a:solidFill>
                          <a:effectLst/>
                          <a:latin typeface="ＭＳ Ｐ明朝" panose="02020600040205080304" pitchFamily="18" charset="-128"/>
                          <a:ea typeface="ＭＳ Ｐ明朝" panose="02020600040205080304" pitchFamily="18" charset="-128"/>
                          <a:cs typeface="Times New Roman"/>
                        </a:rPr>
                        <a:t>〒</a:t>
                      </a:r>
                      <a:endParaRPr 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p>
                      <a:pPr algn="l">
                        <a:spcAft>
                          <a:spcPts val="0"/>
                        </a:spcAft>
                        <a:tabLst>
                          <a:tab pos="1733550" algn="l"/>
                          <a:tab pos="2700020" algn="ctr"/>
                          <a:tab pos="5400040" algn="r"/>
                        </a:tabLst>
                      </a:pPr>
                      <a:r>
                        <a:rPr lang="en-US" sz="900" kern="0" dirty="0">
                          <a:solidFill>
                            <a:schemeClr val="tx1"/>
                          </a:solidFill>
                          <a:effectLst/>
                          <a:latin typeface="ＭＳ Ｐ明朝" panose="02020600040205080304" pitchFamily="18" charset="-128"/>
                          <a:ea typeface="ＭＳ Ｐ明朝" panose="02020600040205080304" pitchFamily="18" charset="-128"/>
                          <a:cs typeface="Times New Roman"/>
                        </a:rPr>
                        <a:t> </a:t>
                      </a:r>
                      <a:endParaRPr 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p>
                      <a:pPr algn="l">
                        <a:spcAft>
                          <a:spcPts val="0"/>
                        </a:spcAft>
                        <a:tabLst>
                          <a:tab pos="1733550" algn="l"/>
                          <a:tab pos="2700020" algn="ctr"/>
                          <a:tab pos="5400040" algn="r"/>
                        </a:tabLst>
                      </a:pPr>
                      <a:r>
                        <a:rPr lang="en-US" sz="900" kern="0" dirty="0">
                          <a:solidFill>
                            <a:schemeClr val="tx1"/>
                          </a:solidFill>
                          <a:effectLst/>
                          <a:latin typeface="ＭＳ Ｐ明朝" panose="02020600040205080304" pitchFamily="18" charset="-128"/>
                          <a:ea typeface="ＭＳ Ｐ明朝" panose="02020600040205080304" pitchFamily="18" charset="-128"/>
                          <a:cs typeface="Times New Roman"/>
                        </a:rPr>
                        <a:t> </a:t>
                      </a:r>
                      <a:endParaRPr 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p>
                      <a:pPr algn="l">
                        <a:spcAft>
                          <a:spcPts val="0"/>
                        </a:spcAft>
                        <a:tabLst>
                          <a:tab pos="1733550" algn="l"/>
                          <a:tab pos="2700020" algn="ctr"/>
                          <a:tab pos="5400040" algn="r"/>
                        </a:tabLst>
                      </a:pPr>
                      <a:r>
                        <a:rPr lang="en-US" sz="900" kern="0" dirty="0">
                          <a:solidFill>
                            <a:schemeClr val="tx1"/>
                          </a:solidFill>
                          <a:effectLst/>
                          <a:latin typeface="ＭＳ Ｐ明朝" panose="02020600040205080304" pitchFamily="18" charset="-128"/>
                          <a:ea typeface="ＭＳ Ｐ明朝" panose="02020600040205080304" pitchFamily="18" charset="-128"/>
                          <a:cs typeface="Times New Roman"/>
                        </a:rPr>
                        <a:t> </a:t>
                      </a:r>
                      <a:endParaRPr 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l">
                        <a:spcAft>
                          <a:spcPts val="0"/>
                        </a:spcAft>
                        <a:tabLst>
                          <a:tab pos="1733550" algn="l"/>
                          <a:tab pos="2700020" algn="ctr"/>
                          <a:tab pos="5400040" algn="r"/>
                        </a:tabLst>
                      </a:pPr>
                      <a:endParaRPr 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tabLst>
                          <a:tab pos="1733550" algn="l"/>
                          <a:tab pos="2700020" algn="ctr"/>
                          <a:tab pos="5400040" algn="r"/>
                        </a:tabLst>
                      </a:pPr>
                      <a:r>
                        <a:rPr lang="en-US" sz="900" kern="0" dirty="0">
                          <a:solidFill>
                            <a:schemeClr val="tx1"/>
                          </a:solidFill>
                          <a:effectLst/>
                          <a:latin typeface="ＭＳ Ｐ明朝" panose="02020600040205080304" pitchFamily="18" charset="-128"/>
                          <a:ea typeface="ＭＳ Ｐ明朝" panose="02020600040205080304" pitchFamily="18" charset="-128"/>
                          <a:cs typeface="Times New Roman"/>
                        </a:rPr>
                        <a:t> </a:t>
                      </a:r>
                      <a:endParaRPr 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tabLst>
                          <a:tab pos="1733550" algn="l"/>
                          <a:tab pos="2700020" algn="ctr"/>
                          <a:tab pos="5400040" algn="r"/>
                        </a:tabLst>
                      </a:pPr>
                      <a:r>
                        <a:rPr lang="en-US" sz="900" kern="0" dirty="0">
                          <a:solidFill>
                            <a:schemeClr val="tx1"/>
                          </a:solidFill>
                          <a:effectLst/>
                          <a:latin typeface="ＭＳ Ｐ明朝" panose="02020600040205080304" pitchFamily="18" charset="-128"/>
                          <a:ea typeface="ＭＳ Ｐ明朝" panose="02020600040205080304" pitchFamily="18" charset="-128"/>
                          <a:cs typeface="Times New Roman"/>
                        </a:rPr>
                        <a:t> </a:t>
                      </a:r>
                      <a:endParaRPr 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0"/>
                  </a:ext>
                </a:extLst>
              </a:tr>
            </a:tbl>
          </a:graphicData>
        </a:graphic>
      </p:graphicFrame>
      <p:cxnSp>
        <p:nvCxnSpPr>
          <p:cNvPr id="11" name="直線コネクタ 10"/>
          <p:cNvCxnSpPr/>
          <p:nvPr/>
        </p:nvCxnSpPr>
        <p:spPr>
          <a:xfrm>
            <a:off x="908720" y="4139952"/>
            <a:ext cx="1224136" cy="0"/>
          </a:xfrm>
          <a:prstGeom prst="line">
            <a:avLst/>
          </a:prstGeom>
          <a:ln w="12700"/>
        </p:spPr>
        <p:style>
          <a:lnRef idx="1">
            <a:schemeClr val="dk1"/>
          </a:lnRef>
          <a:fillRef idx="0">
            <a:schemeClr val="dk1"/>
          </a:fillRef>
          <a:effectRef idx="0">
            <a:schemeClr val="dk1"/>
          </a:effectRef>
          <a:fontRef idx="minor">
            <a:schemeClr val="tx1"/>
          </a:fontRef>
        </p:style>
      </p:cxnSp>
      <p:graphicFrame>
        <p:nvGraphicFramePr>
          <p:cNvPr id="18" name="表 17"/>
          <p:cNvGraphicFramePr>
            <a:graphicFrameLocks noGrp="1"/>
          </p:cNvGraphicFramePr>
          <p:nvPr>
            <p:extLst>
              <p:ext uri="{D42A27DB-BD31-4B8C-83A1-F6EECF244321}">
                <p14:modId xmlns:p14="http://schemas.microsoft.com/office/powerpoint/2010/main" val="1059751800"/>
              </p:ext>
            </p:extLst>
          </p:nvPr>
        </p:nvGraphicFramePr>
        <p:xfrm>
          <a:off x="259006" y="5436096"/>
          <a:ext cx="6408715" cy="756000"/>
        </p:xfrm>
        <a:graphic>
          <a:graphicData uri="http://schemas.openxmlformats.org/drawingml/2006/table">
            <a:tbl>
              <a:tblPr firstRow="1" bandRow="1">
                <a:tableStyleId>{5C22544A-7EE6-4342-B048-85BDC9FD1C3A}</a:tableStyleId>
              </a:tblPr>
              <a:tblGrid>
                <a:gridCol w="945517">
                  <a:extLst>
                    <a:ext uri="{9D8B030D-6E8A-4147-A177-3AD203B41FA5}">
                      <a16:colId xmlns:a16="http://schemas.microsoft.com/office/drawing/2014/main" val="20000"/>
                    </a:ext>
                  </a:extLst>
                </a:gridCol>
                <a:gridCol w="910533">
                  <a:extLst>
                    <a:ext uri="{9D8B030D-6E8A-4147-A177-3AD203B41FA5}">
                      <a16:colId xmlns:a16="http://schemas.microsoft.com/office/drawing/2014/main" val="20001"/>
                    </a:ext>
                  </a:extLst>
                </a:gridCol>
                <a:gridCol w="910533">
                  <a:extLst>
                    <a:ext uri="{9D8B030D-6E8A-4147-A177-3AD203B41FA5}">
                      <a16:colId xmlns:a16="http://schemas.microsoft.com/office/drawing/2014/main" val="20002"/>
                    </a:ext>
                  </a:extLst>
                </a:gridCol>
                <a:gridCol w="910533">
                  <a:extLst>
                    <a:ext uri="{9D8B030D-6E8A-4147-A177-3AD203B41FA5}">
                      <a16:colId xmlns:a16="http://schemas.microsoft.com/office/drawing/2014/main" val="20003"/>
                    </a:ext>
                  </a:extLst>
                </a:gridCol>
                <a:gridCol w="910533">
                  <a:extLst>
                    <a:ext uri="{9D8B030D-6E8A-4147-A177-3AD203B41FA5}">
                      <a16:colId xmlns:a16="http://schemas.microsoft.com/office/drawing/2014/main" val="20004"/>
                    </a:ext>
                  </a:extLst>
                </a:gridCol>
                <a:gridCol w="910533">
                  <a:extLst>
                    <a:ext uri="{9D8B030D-6E8A-4147-A177-3AD203B41FA5}">
                      <a16:colId xmlns:a16="http://schemas.microsoft.com/office/drawing/2014/main" val="20005"/>
                    </a:ext>
                  </a:extLst>
                </a:gridCol>
                <a:gridCol w="910533">
                  <a:extLst>
                    <a:ext uri="{9D8B030D-6E8A-4147-A177-3AD203B41FA5}">
                      <a16:colId xmlns:a16="http://schemas.microsoft.com/office/drawing/2014/main" val="20006"/>
                    </a:ext>
                  </a:extLst>
                </a:gridCol>
              </a:tblGrid>
              <a:tr h="375000">
                <a:tc rowSpan="2">
                  <a:txBody>
                    <a:bodyPr/>
                    <a:lstStyle/>
                    <a:p>
                      <a:pPr algn="ctr"/>
                      <a:endParaRPr kumimoji="1" lang="en-US" altLang="ja-JP" sz="800" dirty="0">
                        <a:solidFill>
                          <a:schemeClr val="tx1"/>
                        </a:solidFill>
                      </a:endParaRPr>
                    </a:p>
                    <a:p>
                      <a:pPr algn="ctr"/>
                      <a:r>
                        <a:rPr kumimoji="1" lang="ja-JP" altLang="en-US" dirty="0">
                          <a:solidFill>
                            <a:schemeClr val="tx1"/>
                          </a:solidFill>
                        </a:rPr>
                        <a:t>参加　</a:t>
                      </a:r>
                      <a:endParaRPr kumimoji="1" lang="en-US" altLang="ja-JP" dirty="0">
                        <a:solidFill>
                          <a:schemeClr val="tx1"/>
                        </a:solidFill>
                      </a:endParaRPr>
                    </a:p>
                    <a:p>
                      <a:pPr algn="ctr"/>
                      <a:r>
                        <a:rPr kumimoji="1" lang="ja-JP" altLang="en-US" dirty="0">
                          <a:solidFill>
                            <a:schemeClr val="tx1"/>
                          </a:solidFill>
                        </a:rPr>
                        <a:t>可能日</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b="1" baseline="0" dirty="0">
                          <a:solidFill>
                            <a:schemeClr val="tx1"/>
                          </a:solidFill>
                        </a:rPr>
                        <a:t>8/24(</a:t>
                      </a:r>
                      <a:r>
                        <a:rPr kumimoji="1" lang="ja-JP" altLang="en-US" sz="1400" b="1" baseline="0" dirty="0">
                          <a:solidFill>
                            <a:schemeClr val="tx1"/>
                          </a:solidFill>
                        </a:rPr>
                        <a:t>土</a:t>
                      </a:r>
                      <a:r>
                        <a:rPr kumimoji="1" lang="en-US" altLang="ja-JP" sz="1400" b="1" baseline="0" dirty="0">
                          <a:solidFill>
                            <a:schemeClr val="tx1"/>
                          </a:solidFill>
                        </a:rPr>
                        <a:t>)</a:t>
                      </a:r>
                      <a:endParaRPr kumimoji="1" lang="ja-JP" altLang="en-US" sz="1400" b="1" baseline="0" dirty="0">
                        <a:solidFill>
                          <a:schemeClr val="tx1"/>
                        </a:solidFill>
                      </a:endParaRPr>
                    </a:p>
                  </a:txBody>
                  <a:tcP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baseline="0" dirty="0">
                          <a:solidFill>
                            <a:schemeClr val="tx1"/>
                          </a:solidFill>
                        </a:rPr>
                        <a:t>9/8(</a:t>
                      </a:r>
                      <a:r>
                        <a:rPr kumimoji="1" lang="ja-JP" altLang="en-US" sz="1400" b="1" baseline="0" dirty="0">
                          <a:solidFill>
                            <a:schemeClr val="tx1"/>
                          </a:solidFill>
                        </a:rPr>
                        <a:t>日</a:t>
                      </a:r>
                      <a:r>
                        <a:rPr kumimoji="1" lang="en-US" altLang="ja-JP" sz="1400" b="1" baseline="0" dirty="0">
                          <a:solidFill>
                            <a:schemeClr val="tx1"/>
                          </a:solidFill>
                        </a:rPr>
                        <a:t>)</a:t>
                      </a:r>
                      <a:endParaRPr kumimoji="1" lang="ja-JP" altLang="en-US" sz="1400" b="1" baseline="0" dirty="0">
                        <a:solidFill>
                          <a:schemeClr val="tx1"/>
                        </a:solidFill>
                      </a:endParaRPr>
                    </a:p>
                  </a:txBody>
                  <a:tcP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baseline="0" dirty="0">
                          <a:solidFill>
                            <a:schemeClr val="tx1"/>
                          </a:solidFill>
                        </a:rPr>
                        <a:t>9/14(</a:t>
                      </a:r>
                      <a:r>
                        <a:rPr kumimoji="1" lang="ja-JP" altLang="en-US" sz="1400" b="1" baseline="0" dirty="0">
                          <a:solidFill>
                            <a:schemeClr val="tx1"/>
                          </a:solidFill>
                        </a:rPr>
                        <a:t>土</a:t>
                      </a:r>
                      <a:r>
                        <a:rPr kumimoji="1" lang="en-US" altLang="ja-JP" sz="1400" b="1" baseline="0" dirty="0">
                          <a:solidFill>
                            <a:schemeClr val="tx1"/>
                          </a:solidFill>
                        </a:rPr>
                        <a:t>)</a:t>
                      </a:r>
                      <a:endParaRPr kumimoji="1" lang="ja-JP" altLang="en-US" sz="1400" b="1" baseline="0" dirty="0">
                        <a:solidFill>
                          <a:schemeClr val="tx1"/>
                        </a:solidFill>
                      </a:endParaRPr>
                    </a:p>
                  </a:txBody>
                  <a:tcP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baseline="0" dirty="0">
                          <a:solidFill>
                            <a:schemeClr val="tx1"/>
                          </a:solidFill>
                        </a:rPr>
                        <a:t>9/22(</a:t>
                      </a:r>
                      <a:r>
                        <a:rPr kumimoji="1" lang="ja-JP" altLang="en-US" sz="1400" b="1" baseline="0" dirty="0">
                          <a:solidFill>
                            <a:schemeClr val="tx1"/>
                          </a:solidFill>
                        </a:rPr>
                        <a:t>日</a:t>
                      </a:r>
                      <a:r>
                        <a:rPr kumimoji="1" lang="en-US" altLang="ja-JP" sz="1400" b="1" baseline="0" dirty="0">
                          <a:solidFill>
                            <a:schemeClr val="tx1"/>
                          </a:solidFill>
                        </a:rPr>
                        <a:t>)</a:t>
                      </a:r>
                      <a:endParaRPr kumimoji="1" lang="ja-JP" altLang="en-US" sz="1400" baseline="0" dirty="0">
                        <a:solidFill>
                          <a:schemeClr val="tx1"/>
                        </a:solidFill>
                      </a:endParaRPr>
                    </a:p>
                  </a:txBody>
                  <a:tcP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baseline="0" dirty="0">
                          <a:solidFill>
                            <a:schemeClr val="tx1"/>
                          </a:solidFill>
                        </a:rPr>
                        <a:t>10/6(</a:t>
                      </a:r>
                      <a:r>
                        <a:rPr kumimoji="1" lang="ja-JP" altLang="en-US" sz="1400" b="1" baseline="0" dirty="0">
                          <a:solidFill>
                            <a:schemeClr val="tx1"/>
                          </a:solidFill>
                        </a:rPr>
                        <a:t>日</a:t>
                      </a:r>
                      <a:r>
                        <a:rPr kumimoji="1" lang="en-US" altLang="ja-JP" sz="1400" b="1" baseline="0" dirty="0">
                          <a:solidFill>
                            <a:schemeClr val="tx1"/>
                          </a:solidFill>
                        </a:rPr>
                        <a:t>)</a:t>
                      </a:r>
                      <a:endParaRPr kumimoji="1" lang="ja-JP" altLang="en-US" sz="1400" b="1" baseline="0" dirty="0">
                        <a:solidFill>
                          <a:schemeClr val="tx1"/>
                        </a:solidFill>
                      </a:endParaRPr>
                    </a:p>
                  </a:txBody>
                  <a:tcP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baseline="0" dirty="0">
                          <a:solidFill>
                            <a:schemeClr val="tx1"/>
                          </a:solidFill>
                        </a:rPr>
                        <a:t>10/12(</a:t>
                      </a:r>
                      <a:r>
                        <a:rPr kumimoji="1" lang="ja-JP" altLang="en-US" sz="1400" b="1" baseline="0" dirty="0">
                          <a:solidFill>
                            <a:schemeClr val="tx1"/>
                          </a:solidFill>
                        </a:rPr>
                        <a:t>土</a:t>
                      </a:r>
                      <a:r>
                        <a:rPr kumimoji="1" lang="en-US" altLang="ja-JP" sz="1400" b="1" baseline="0" dirty="0">
                          <a:solidFill>
                            <a:schemeClr val="tx1"/>
                          </a:solidFill>
                        </a:rPr>
                        <a:t>)</a:t>
                      </a:r>
                      <a:endParaRPr kumimoji="1" lang="ja-JP" altLang="en-US" sz="1400" b="1" baseline="0" dirty="0">
                        <a:solidFill>
                          <a:schemeClr val="tx1"/>
                        </a:solidFill>
                      </a:endParaRPr>
                    </a:p>
                  </a:txBody>
                  <a:tcP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81000">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10" name="テキスト ボックス 9"/>
          <p:cNvSpPr txBox="1"/>
          <p:nvPr/>
        </p:nvSpPr>
        <p:spPr>
          <a:xfrm>
            <a:off x="404662" y="7967882"/>
            <a:ext cx="6048671" cy="1223412"/>
          </a:xfrm>
          <a:prstGeom prst="rect">
            <a:avLst/>
          </a:prstGeom>
          <a:noFill/>
        </p:spPr>
        <p:txBody>
          <a:bodyPr wrap="square" rtlCol="0">
            <a:spAutoFit/>
          </a:bodyPr>
          <a:lstStyle/>
          <a:p>
            <a:r>
              <a:rPr kumimoji="1" lang="en-US" altLang="ja-JP" sz="1050" dirty="0"/>
              <a:t>※3</a:t>
            </a:r>
            <a:r>
              <a:rPr kumimoji="1" lang="ja-JP" altLang="en-US" sz="1050" dirty="0"/>
              <a:t>名様以上での申し込みの場合はお手数ですがコピーして使用してください。</a:t>
            </a:r>
            <a:endParaRPr kumimoji="1" lang="en-US" altLang="ja-JP" sz="1050" dirty="0"/>
          </a:p>
          <a:p>
            <a:r>
              <a:rPr kumimoji="1" lang="en-US" altLang="ja-JP" sz="1050" dirty="0"/>
              <a:t>※</a:t>
            </a:r>
            <a:r>
              <a:rPr kumimoji="1" lang="ja-JP" altLang="en-US" sz="1050" dirty="0"/>
              <a:t>申し込みは下記の申込先まで</a:t>
            </a:r>
            <a:r>
              <a:rPr kumimoji="1" lang="en-US" altLang="ja-JP" sz="1050" dirty="0"/>
              <a:t>FAX</a:t>
            </a:r>
            <a:r>
              <a:rPr lang="ja-JP" altLang="en-US" sz="1050" dirty="0" err="1"/>
              <a:t>、</a:t>
            </a:r>
            <a:r>
              <a:rPr lang="ja-JP" altLang="en-US" sz="1050" dirty="0"/>
              <a:t>メール、</a:t>
            </a:r>
            <a:r>
              <a:rPr kumimoji="1" lang="ja-JP" altLang="en-US" sz="1050" dirty="0"/>
              <a:t>郵送または持参にてお願いします。</a:t>
            </a:r>
            <a:endParaRPr kumimoji="1" lang="en-US" altLang="ja-JP" sz="1050" dirty="0"/>
          </a:p>
          <a:p>
            <a:pPr algn="ctr"/>
            <a:r>
              <a:rPr lang="ja-JP" altLang="en-US" sz="1050" dirty="0"/>
              <a:t>　　申込先：春日井まつり 実行委員会事務局 （春日井市役所　市民活動推進課）</a:t>
            </a:r>
            <a:endParaRPr lang="en-US" altLang="ja-JP" sz="1050" dirty="0"/>
          </a:p>
          <a:p>
            <a:pPr algn="ctr"/>
            <a:endParaRPr lang="en-US" altLang="ja-JP" sz="1050" b="1" dirty="0"/>
          </a:p>
          <a:p>
            <a:pPr algn="ctr"/>
            <a:r>
              <a:rPr lang="ja-JP" altLang="en-US" sz="1050" dirty="0"/>
              <a:t>〒４８６－８６８６　春日井市鳥居松町５－４４</a:t>
            </a:r>
            <a:endParaRPr lang="en-US" altLang="ja-JP" sz="1050" dirty="0"/>
          </a:p>
          <a:p>
            <a:pPr algn="ctr"/>
            <a:r>
              <a:rPr lang="ja-JP" altLang="en-US" sz="1050" dirty="0">
                <a:latin typeface="+mj-ea"/>
              </a:rPr>
              <a:t>電話 ８５－６６２２</a:t>
            </a:r>
            <a:r>
              <a:rPr lang="en-US" altLang="ja-JP" sz="1050" dirty="0">
                <a:latin typeface="+mj-ea"/>
              </a:rPr>
              <a:t>      </a:t>
            </a:r>
            <a:r>
              <a:rPr lang="en-US" altLang="ja-JP" sz="1050" dirty="0"/>
              <a:t>FAX </a:t>
            </a:r>
            <a:r>
              <a:rPr lang="ja-JP" altLang="en-US" sz="1050" dirty="0"/>
              <a:t>８４</a:t>
            </a:r>
            <a:r>
              <a:rPr lang="en-US" altLang="ja-JP" sz="1050" dirty="0">
                <a:latin typeface="+mj-ea"/>
              </a:rPr>
              <a:t>-</a:t>
            </a:r>
            <a:r>
              <a:rPr lang="ja-JP" altLang="en-US" sz="1050" dirty="0">
                <a:latin typeface="+mj-ea"/>
              </a:rPr>
              <a:t>８７３１　</a:t>
            </a:r>
            <a:endParaRPr lang="en-US" altLang="ja-JP" sz="1050" dirty="0">
              <a:latin typeface="+mj-ea"/>
            </a:endParaRPr>
          </a:p>
          <a:p>
            <a:pPr algn="ctr"/>
            <a:r>
              <a:rPr lang="ja-JP" altLang="en-US" sz="1050" dirty="0">
                <a:latin typeface="+mj-ea"/>
              </a:rPr>
              <a:t>メール　</a:t>
            </a:r>
            <a:r>
              <a:rPr lang="en-US" altLang="ja-JP" sz="1050" dirty="0">
                <a:latin typeface="+mj-ea"/>
              </a:rPr>
              <a:t>matsuri@city.kasugai.lg.jp</a:t>
            </a:r>
            <a:endParaRPr kumimoji="1" lang="ja-JP" altLang="en-US" sz="1050" dirty="0"/>
          </a:p>
        </p:txBody>
      </p:sp>
      <p:sp>
        <p:nvSpPr>
          <p:cNvPr id="14" name="テキスト ボックス 13"/>
          <p:cNvSpPr txBox="1"/>
          <p:nvPr/>
        </p:nvSpPr>
        <p:spPr>
          <a:xfrm>
            <a:off x="791686" y="3214583"/>
            <a:ext cx="1564164" cy="215444"/>
          </a:xfrm>
          <a:prstGeom prst="rect">
            <a:avLst/>
          </a:prstGeom>
          <a:noFill/>
        </p:spPr>
        <p:txBody>
          <a:bodyPr wrap="square" rtlCol="0">
            <a:spAutoFit/>
          </a:bodyPr>
          <a:lstStyle/>
          <a:p>
            <a:r>
              <a:rPr kumimoji="1" lang="ja-JP" altLang="en-US" sz="800" dirty="0"/>
              <a:t>（保護者氏名　　　　　　）</a:t>
            </a:r>
          </a:p>
        </p:txBody>
      </p:sp>
      <p:graphicFrame>
        <p:nvGraphicFramePr>
          <p:cNvPr id="15" name="表 14"/>
          <p:cNvGraphicFramePr>
            <a:graphicFrameLocks noGrp="1"/>
          </p:cNvGraphicFramePr>
          <p:nvPr>
            <p:extLst/>
          </p:nvPr>
        </p:nvGraphicFramePr>
        <p:xfrm>
          <a:off x="263416" y="4765551"/>
          <a:ext cx="6336704" cy="586864"/>
        </p:xfrm>
        <a:graphic>
          <a:graphicData uri="http://schemas.openxmlformats.org/drawingml/2006/table">
            <a:tbl>
              <a:tblPr firstRow="1" bandRow="1">
                <a:tableStyleId>{5C22544A-7EE6-4342-B048-85BDC9FD1C3A}</a:tableStyleId>
              </a:tblPr>
              <a:tblGrid>
                <a:gridCol w="936104">
                  <a:extLst>
                    <a:ext uri="{9D8B030D-6E8A-4147-A177-3AD203B41FA5}">
                      <a16:colId xmlns:a16="http://schemas.microsoft.com/office/drawing/2014/main" val="20000"/>
                    </a:ext>
                  </a:extLst>
                </a:gridCol>
                <a:gridCol w="5400600">
                  <a:extLst>
                    <a:ext uri="{9D8B030D-6E8A-4147-A177-3AD203B41FA5}">
                      <a16:colId xmlns:a16="http://schemas.microsoft.com/office/drawing/2014/main" val="20001"/>
                    </a:ext>
                  </a:extLst>
                </a:gridCol>
              </a:tblGrid>
              <a:tr h="586864">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
        <p:nvSpPr>
          <p:cNvPr id="22" name="テキスト ボックス 21"/>
          <p:cNvSpPr txBox="1"/>
          <p:nvPr/>
        </p:nvSpPr>
        <p:spPr>
          <a:xfrm>
            <a:off x="238810" y="4499992"/>
            <a:ext cx="2496033" cy="276999"/>
          </a:xfrm>
          <a:prstGeom prst="rect">
            <a:avLst/>
          </a:prstGeom>
          <a:noFill/>
        </p:spPr>
        <p:txBody>
          <a:bodyPr wrap="square" rtlCol="0">
            <a:spAutoFit/>
          </a:bodyPr>
          <a:lstStyle/>
          <a:p>
            <a:r>
              <a:rPr kumimoji="1" lang="ja-JP" altLang="en-US" sz="1200" dirty="0"/>
              <a:t>心配事など何でもご記入ください。</a:t>
            </a:r>
          </a:p>
        </p:txBody>
      </p:sp>
      <p:sp>
        <p:nvSpPr>
          <p:cNvPr id="16" name="テキスト ボックス 15"/>
          <p:cNvSpPr txBox="1"/>
          <p:nvPr/>
        </p:nvSpPr>
        <p:spPr>
          <a:xfrm>
            <a:off x="791686" y="3773135"/>
            <a:ext cx="1564164" cy="215444"/>
          </a:xfrm>
          <a:prstGeom prst="rect">
            <a:avLst/>
          </a:prstGeom>
          <a:noFill/>
        </p:spPr>
        <p:txBody>
          <a:bodyPr wrap="square" rtlCol="0">
            <a:spAutoFit/>
          </a:bodyPr>
          <a:lstStyle/>
          <a:p>
            <a:r>
              <a:rPr kumimoji="1" lang="ja-JP" altLang="en-US" sz="800" dirty="0"/>
              <a:t>（保護者氏名　　　　　　）</a:t>
            </a:r>
          </a:p>
        </p:txBody>
      </p:sp>
      <p:sp>
        <p:nvSpPr>
          <p:cNvPr id="19" name="テキスト ボックス 18"/>
          <p:cNvSpPr txBox="1"/>
          <p:nvPr/>
        </p:nvSpPr>
        <p:spPr>
          <a:xfrm>
            <a:off x="792612" y="4319943"/>
            <a:ext cx="1564164" cy="215444"/>
          </a:xfrm>
          <a:prstGeom prst="rect">
            <a:avLst/>
          </a:prstGeom>
          <a:noFill/>
        </p:spPr>
        <p:txBody>
          <a:bodyPr wrap="square" rtlCol="0">
            <a:spAutoFit/>
          </a:bodyPr>
          <a:lstStyle/>
          <a:p>
            <a:r>
              <a:rPr kumimoji="1" lang="ja-JP" altLang="en-US" sz="800" dirty="0"/>
              <a:t>（保護者氏名　　　　　　）</a:t>
            </a:r>
          </a:p>
        </p:txBody>
      </p:sp>
      <p:sp>
        <p:nvSpPr>
          <p:cNvPr id="6" name="テキスト ボックス 5"/>
          <p:cNvSpPr txBox="1"/>
          <p:nvPr/>
        </p:nvSpPr>
        <p:spPr>
          <a:xfrm>
            <a:off x="404662" y="4876800"/>
            <a:ext cx="668488" cy="369332"/>
          </a:xfrm>
          <a:prstGeom prst="rect">
            <a:avLst/>
          </a:prstGeom>
          <a:noFill/>
        </p:spPr>
        <p:txBody>
          <a:bodyPr wrap="square" rtlCol="0">
            <a:spAutoFit/>
          </a:bodyPr>
          <a:lstStyle/>
          <a:p>
            <a:r>
              <a:rPr lang="ja-JP" altLang="en-US" b="1" dirty="0"/>
              <a:t>備考</a:t>
            </a:r>
          </a:p>
        </p:txBody>
      </p:sp>
    </p:spTree>
    <p:extLst>
      <p:ext uri="{BB962C8B-B14F-4D97-AF65-F5344CB8AC3E}">
        <p14:creationId xmlns:p14="http://schemas.microsoft.com/office/powerpoint/2010/main" val="125362965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133</TotalTime>
  <Words>651</Words>
  <Application>Microsoft Office PowerPoint</Application>
  <PresentationFormat>画面に合わせる (4:3)</PresentationFormat>
  <Paragraphs>117</Paragraphs>
  <Slides>2</Slides>
  <Notes>1</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2</vt:i4>
      </vt:variant>
    </vt:vector>
  </HeadingPairs>
  <TitlesOfParts>
    <vt:vector size="13" baseType="lpstr">
      <vt:lpstr>HGP創英角ﾎﾟｯﾌﾟ体</vt:lpstr>
      <vt:lpstr>ＭＳ Ｐ明朝</vt:lpstr>
      <vt:lpstr>ＭＳ 明朝</vt:lpstr>
      <vt:lpstr>游ゴシック</vt:lpstr>
      <vt:lpstr>游ゴシック Light</vt:lpstr>
      <vt:lpstr>Arial</vt:lpstr>
      <vt:lpstr>Calibri</vt:lpstr>
      <vt:lpstr>Calibri Light</vt:lpstr>
      <vt:lpstr>Century</vt:lpstr>
      <vt:lpstr>Times New Roman</vt:lpstr>
      <vt:lpstr>Office テーマ</vt:lpstr>
      <vt:lpstr>PowerPoint プレゼンテーション</vt:lpstr>
      <vt:lpstr>PowerPoint プレゼンテーション</vt:lpstr>
    </vt:vector>
  </TitlesOfParts>
  <Company>中部大学</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manamikamo</dc:creator>
  <cp:lastModifiedBy>19T445</cp:lastModifiedBy>
  <cp:revision>15</cp:revision>
  <cp:lastPrinted>2019-06-17T05:37:20Z</cp:lastPrinted>
  <dcterms:created xsi:type="dcterms:W3CDTF">2019-04-02T09:24:31Z</dcterms:created>
  <dcterms:modified xsi:type="dcterms:W3CDTF">2019-06-17T05:37:22Z</dcterms:modified>
</cp:coreProperties>
</file>